
<file path=[Content_Types].xml><?xml version="1.0" encoding="utf-8"?>
<Types xmlns="http://schemas.openxmlformats.org/package/2006/content-types">
  <Override PartName="/ppt/slideLayouts/slideLayout39.xml" ContentType="application/vnd.openxmlformats-officedocument.presentationml.slideLayout+xml"/>
  <Override PartName="/ppt/slides/slide124.xml" ContentType="application/vnd.openxmlformats-officedocument.presentationml.slide+xml"/>
  <Override PartName="/ppt/slides/slide190.xml" ContentType="application/vnd.openxmlformats-officedocument.presentationml.slide+xml"/>
  <Override PartName="/ppt/slides/slide220.xml" ContentType="application/vnd.openxmlformats-officedocument.presentationml.slide+xml"/>
  <Override PartName="/ppt/theme/themeOverride1.xml" ContentType="application/vnd.openxmlformats-officedocument.themeOverride+xml"/>
  <Override PartName="/ppt/slides/slide92.xml" ContentType="application/vnd.openxmlformats-officedocument.presentationml.slide+xml"/>
  <Override PartName="/ppt/slides/slide26.xml" ContentType="application/vnd.openxmlformats-officedocument.presentationml.slide+xml"/>
  <Override PartName="/ppt/slideLayouts/slideLayout67.xml" ContentType="application/vnd.openxmlformats-officedocument.presentationml.slideLayout+xml"/>
  <Override PartName="/ppt/slideLayouts/slideLayout5.xml" ContentType="application/vnd.openxmlformats-officedocument.presentationml.slideLayout+xml"/>
  <Override PartName="/ppt/slides/slide152.xml" ContentType="application/vnd.openxmlformats-officedocument.presentationml.slide+xml"/>
  <Override PartName="/ppt/notesSlides/notesSlide49.xml" ContentType="application/vnd.openxmlformats-officedocument.presentationml.notesSlide+xml"/>
  <Override PartName="/ppt/slides/slide169.xml" ContentType="application/vnd.openxmlformats-officedocument.presentationml.slide+xml"/>
  <Override PartName="/ppt/slides/slide54.xml" ContentType="application/vnd.openxmlformats-officedocument.presentationml.slide+xml"/>
  <Override PartName="/ppt/notesSlides/notesSlide156.xml" ContentType="application/vnd.openxmlformats-officedocument.presentationml.notesSlide+xml"/>
  <Override PartName="/ppt/slides/slide265.xml" ContentType="application/vnd.openxmlformats-officedocument.presentationml.slide+xml"/>
  <Override PartName="/ppt/slideLayouts/slideLayout125.xml" ContentType="application/vnd.openxmlformats-officedocument.presentationml.slideLayout+xml"/>
  <Override PartName="/ppt/slideLayouts/slideLayout52.xml" ContentType="application/vnd.openxmlformats-officedocument.presentationml.slideLayout+xml"/>
  <Override PartName="/ppt/slides/slide197.xml" ContentType="application/vnd.openxmlformats-officedocument.presentationml.slide+xml"/>
  <Override PartName="/ppt/notesSlides/notesSlide34.xml" ContentType="application/vnd.openxmlformats-officedocument.presentationml.notesSlide+xml"/>
  <Override PartName="/ppt/notesSlides/notesSlide184.xml" ContentType="application/vnd.openxmlformats-officedocument.presentationml.notesSlide+xml"/>
  <Override PartName="/ppt/notesSlides/notesSlide118.xml" ContentType="application/vnd.openxmlformats-officedocument.presentationml.notesSlide+xml"/>
  <Override PartName="/ppt/slides/slide227.xml" ContentType="application/vnd.openxmlformats-officedocument.presentationml.slide+xml"/>
  <Override PartName="/ppt/notesSlides/notesSlide214.xml" ContentType="application/vnd.openxmlformats-officedocument.presentationml.notesSlide+xml"/>
  <Override PartName="/ppt/slides/slide99.xml" ContentType="application/vnd.openxmlformats-officedocument.presentationml.slide+xml"/>
  <Override PartName="/ppt/slideLayouts/slideLayout110.xml" ContentType="application/vnd.openxmlformats-officedocument.presentationml.slideLayout+xml"/>
  <Override PartName="/ppt/notesSlides/notesSlide62.xml" ContentType="application/vnd.openxmlformats-officedocument.presentationml.notesSlide+xml"/>
  <Override PartName="/ppt/slideLayouts/slideLayout97.xml" ContentType="application/vnd.openxmlformats-officedocument.presentationml.slideLayout+xml"/>
  <Override PartName="/ppt/slides/slide182.xml" ContentType="application/vnd.openxmlformats-officedocument.presentationml.slide+xml"/>
  <Override PartName="/ppt/slides/slide116.xml" ContentType="application/vnd.openxmlformats-officedocument.presentationml.slide+xml"/>
  <Override PartName="/ppt/notesSlides/notesSlide79.xml" ContentType="application/vnd.openxmlformats-officedocument.presentationml.notesSlide+xml"/>
  <Override PartName="/ppt/notesSlides/notesSlide103.xml" ContentType="application/vnd.openxmlformats-officedocument.presentationml.notesSlide+xml"/>
  <Override PartName="/ppt/slides/slide212.xml" ContentType="application/vnd.openxmlformats-officedocument.presentationml.slide+xml"/>
  <Override PartName="/ppt/slides/slide84.xml" ContentType="application/vnd.openxmlformats-officedocument.presentationml.slide+xml"/>
  <Override PartName="/ppt/slides/slide18.xml" ContentType="application/vnd.openxmlformats-officedocument.presentationml.slide+xml"/>
  <Override PartName="/ppt/slideLayouts/slideLayout82.xml" ContentType="application/vnd.openxmlformats-officedocument.presentationml.slideLayout+xml"/>
  <Override PartName="/ppt/slideLayouts/slideLayout16.xml" ContentType="application/vnd.openxmlformats-officedocument.presentationml.slideLayout+xml"/>
  <Override PartName="/ppt/slides/slide101.xml" ContentType="application/vnd.openxmlformats-officedocument.presentationml.slide+xml"/>
  <Override PartName="/ppt/notesSlides/notesSlide148.xml" ContentType="application/vnd.openxmlformats-officedocument.presentationml.notesSlide+xml"/>
  <Override PartName="/ppt/slides/slide257.xml" ContentType="application/vnd.openxmlformats-officedocument.presentationml.slide+xml"/>
  <Override PartName="/ppt/slideLayouts/slideLayout44.xml" ContentType="application/vnd.openxmlformats-officedocument.presentationml.slideLayout+xml"/>
  <Override PartName="/ppt/notesSlides/notesSlide26.xml" ContentType="application/vnd.openxmlformats-officedocument.presentationml.notesSlide+xml"/>
  <Override PartName="/ppt/notesSlides/notesSlide92.xml" ContentType="application/vnd.openxmlformats-officedocument.presentationml.notesSlide+xml"/>
  <Override PartName="/ppt/slides/slide146.xml" ContentType="application/vnd.openxmlformats-officedocument.presentationml.slide+xml"/>
  <Override PartName="/ppt/slides/slide31.xml" ContentType="application/vnd.openxmlformats-officedocument.presentationml.slide+xml"/>
  <Override PartName="/ppt/slides/slide242.xml" ContentType="application/vnd.openxmlformats-officedocument.presentationml.slide+xml"/>
  <Override PartName="/ppt/slideLayouts/slideLayout102.xml" ContentType="application/vnd.openxmlformats-officedocument.presentationml.slideLayout+xml"/>
  <Override PartName="/ppt/slides/slide48.xml" ContentType="application/vnd.openxmlformats-officedocument.presentationml.slide+xml"/>
  <Override PartName="/ppt/slideLayouts/slideLayout89.xml" ContentType="application/vnd.openxmlformats-officedocument.presentationml.slideLayout+xml"/>
  <Override PartName="/ppt/slides/slide174.xml" ContentType="application/vnd.openxmlformats-officedocument.presentationml.slide+xml"/>
  <Override PartName="/ppt/slides/slide108.xml" ContentType="application/vnd.openxmlformats-officedocument.presentationml.slide+xml"/>
  <Override PartName="/ppt/notesSlides/notesSlide161.xml" ContentType="application/vnd.openxmlformats-officedocument.presentationml.notesSlide+xml"/>
  <Override PartName="/ppt/slideLayouts/slideLayout119.xml" ContentType="application/vnd.openxmlformats-officedocument.presentationml.slideLayout+xml"/>
  <Override PartName="/ppt/slides/slide270.xml" ContentType="application/vnd.openxmlformats-officedocument.presentationml.slide+xml"/>
  <Override PartName="/ppt/slides/slide204.xml" ContentType="application/vnd.openxmlformats-officedocument.presentationml.slide+xml"/>
  <Override PartName="/ppt/slides/slide76.xml" ContentType="application/vnd.openxmlformats-officedocument.presentationml.slide+xml"/>
  <Override PartName="/ppt/notesSlides/notesSlide178.xml" ContentType="application/vnd.openxmlformats-officedocument.presentationml.notesSlide+xml"/>
  <Override PartName="/ppt/slides/slide4.xml" ContentType="application/vnd.openxmlformats-officedocument.presentationml.slide+xml"/>
  <Override PartName="/ppt/slideMasters/slideMaster8.xml" ContentType="application/vnd.openxmlformats-officedocument.presentationml.slideMaster+xml"/>
  <Default Extension="bin" ContentType="application/vnd.openxmlformats-officedocument.presentationml.printerSettings"/>
  <Override PartName="/ppt/notesSlides/notesSlide208.xml" ContentType="application/vnd.openxmlformats-officedocument.presentationml.notesSlide+xml"/>
  <Override PartName="/ppt/slideLayouts/slideLayout74.xml" ContentType="application/vnd.openxmlformats-officedocument.presentationml.slideLayout+xml"/>
  <Override PartName="/ppt/notesSlides/notesSlide56.xml" ContentType="application/vnd.openxmlformats-officedocument.presentationml.notesSlide+xml"/>
  <Override PartName="/ppt/slides/slide249.xml" ContentType="application/vnd.openxmlformats-officedocument.presentationml.slide+xml"/>
  <Override PartName="/ppt/slides/slide61.xml" ContentType="application/vnd.openxmlformats-officedocument.presentationml.slide+xml"/>
  <Override PartName="/ppt/notesSlides/notesSlide84.xml" ContentType="application/vnd.openxmlformats-officedocument.presentationml.notesSlide+xml"/>
  <Override PartName="/ppt/slideLayouts/slideLayout132.xml" ContentType="application/vnd.openxmlformats-officedocument.presentationml.slideLayout+xml"/>
  <Override PartName="/ppt/notesSlides/notesSlide5.xml" ContentType="application/vnd.openxmlformats-officedocument.presentationml.notesSlide+xml"/>
  <Override PartName="/ppt/notesSlides/notesSlide18.xml" ContentType="application/vnd.openxmlformats-officedocument.presentationml.notesSlide+xml"/>
  <Override PartName="/ppt/slides/slide138.xml" ContentType="application/vnd.openxmlformats-officedocument.presentationml.slide+xml"/>
  <Override PartName="/ppt/notesSlides/notesSlide191.xml" ContentType="application/vnd.openxmlformats-officedocument.presentationml.notesSlide+xml"/>
  <Override PartName="/ppt/notesSlides/notesSlide125.xml" ContentType="application/vnd.openxmlformats-officedocument.presentationml.notesSlide+xml"/>
  <Override PartName="/ppt/slides/slide234.xml" ContentType="application/vnd.openxmlformats-officedocument.presentationml.slide+xml"/>
  <Override PartName="/ppt/notesSlides/notesSlide221.xml" ContentType="application/vnd.openxmlformats-officedocument.presentationml.notesSlide+xml"/>
  <Override PartName="/ppt/theme/theme6.xml" ContentType="application/vnd.openxmlformats-officedocument.theme+xml"/>
  <Override PartName="/ppt/slideLayouts/slideLayout21.xml" ContentType="application/vnd.openxmlformats-officedocument.presentationml.slideLayout+xml"/>
  <Override PartName="/ppt/slideLayouts/slideLayout38.xml" ContentType="application/vnd.openxmlformats-officedocument.presentationml.slideLayout+xml"/>
  <Override PartName="/ppt/slides/slide123.xml" ContentType="application/vnd.openxmlformats-officedocument.presentationml.slide+xml"/>
  <Override PartName="/ppt/slides/slide91.xml" ContentType="application/vnd.openxmlformats-officedocument.presentationml.slide+xml"/>
  <Override PartName="/ppt/slides/slide25.xml" ContentType="application/vnd.openxmlformats-officedocument.presentationml.slide+xml"/>
  <Override PartName="/ppt/slideLayouts/slideLayout66.xml" ContentType="application/vnd.openxmlformats-officedocument.presentationml.slideLayout+xml"/>
  <Override PartName="/ppt/slides/slide151.xml" ContentType="application/vnd.openxmlformats-officedocument.presentationml.slide+xml"/>
  <Override PartName="/ppt/notesSlides/notesSlide48.xml" ContentType="application/vnd.openxmlformats-officedocument.presentationml.notesSlide+xml"/>
  <Override PartName="/ppt/slideLayouts/slideLayout4.xml" ContentType="application/vnd.openxmlformats-officedocument.presentationml.slideLayout+xml"/>
  <Override PartName="/ppt/slides/slide168.xml" ContentType="application/vnd.openxmlformats-officedocument.presentationml.slide+xml"/>
  <Override PartName="/ppt/slides/slide53.xml" ContentType="application/vnd.openxmlformats-officedocument.presentationml.slide+xml"/>
  <Override PartName="/ppt/notesSlides/notesSlide155.xml" ContentType="application/vnd.openxmlformats-officedocument.presentationml.notesSlide+xml"/>
  <Override PartName="/ppt/slides/slide264.xml" ContentType="application/vnd.openxmlformats-officedocument.presentationml.slide+xml"/>
  <Override PartName="/ppt/slideLayouts/slideLayout51.xml" ContentType="application/vnd.openxmlformats-officedocument.presentationml.slideLayout+xml"/>
  <Override PartName="/ppt/notesSlides/notesSlide33.xml" ContentType="application/vnd.openxmlformats-officedocument.presentationml.notesSlide+xml"/>
  <Override PartName="/ppt/slides/slide196.xml" ContentType="application/vnd.openxmlformats-officedocument.presentationml.slide+xml"/>
  <Override PartName="/ppt/notesSlides/notesSlide183.xml" ContentType="application/vnd.openxmlformats-officedocument.presentationml.notesSlide+xml"/>
  <Override PartName="/ppt/notesSlides/notesSlide117.xml" ContentType="application/vnd.openxmlformats-officedocument.presentationml.notesSlide+xml"/>
  <Override PartName="/ppt/slides/slide226.xml" ContentType="application/vnd.openxmlformats-officedocument.presentationml.slide+xml"/>
  <Override PartName="/ppt/notesSlides/notesSlide213.xml" ContentType="application/vnd.openxmlformats-officedocument.presentationml.notesSlide+xml"/>
  <Override PartName="/ppt/slides/slide98.xml" ContentType="application/vnd.openxmlformats-officedocument.presentationml.slide+xml"/>
  <Override PartName="/ppt/notesSlides/notesSlide61.xml" ContentType="application/vnd.openxmlformats-officedocument.presentationml.notesSlide+xml"/>
  <Override PartName="/ppt/slideLayouts/slideLayout96.xml" ContentType="application/vnd.openxmlformats-officedocument.presentationml.slideLayout+xml"/>
  <Override PartName="/ppt/slides/slide181.xml" ContentType="application/vnd.openxmlformats-officedocument.presentationml.slide+xml"/>
  <Override PartName="/ppt/notesSlides/notesSlide78.xml" ContentType="application/vnd.openxmlformats-officedocument.presentationml.notesSlide+xml"/>
  <Override PartName="/ppt/slides/slide115.xml" ContentType="application/vnd.openxmlformats-officedocument.presentationml.slide+xml"/>
  <Override PartName="/ppt/notesSlides/notesSlide102.xml" ContentType="application/vnd.openxmlformats-officedocument.presentationml.notesSlide+xml"/>
  <Override PartName="/ppt/slides/slide211.xml" ContentType="application/vnd.openxmlformats-officedocument.presentationml.slide+xml"/>
  <Override PartName="/ppt/slides/slide83.xml" ContentType="application/vnd.openxmlformats-officedocument.presentationml.slide+xml"/>
  <Override PartName="/ppt/slides/slide17.xml" ContentType="application/vnd.openxmlformats-officedocument.presentationml.slide+xml"/>
  <Override PartName="/ppt/slideLayouts/slideLayout81.xml" ContentType="application/vnd.openxmlformats-officedocument.presentationml.slideLayout+xml"/>
  <Override PartName="/ppt/slideLayouts/slideLayout15.xml" ContentType="application/vnd.openxmlformats-officedocument.presentationml.slideLayout+xml"/>
  <Override PartName="/ppt/slides/slide100.xml" ContentType="application/vnd.openxmlformats-officedocument.presentationml.slide+xml"/>
  <Override PartName="/ppt/notesSlides/notesSlide147.xml" ContentType="application/vnd.openxmlformats-officedocument.presentationml.notesSlide+xml"/>
  <Override PartName="/ppt/slides/slide256.xml" ContentType="application/vnd.openxmlformats-officedocument.presentationml.slide+xml"/>
  <Override PartName="/ppt/slideLayouts/slideLayout43.xml" ContentType="application/vnd.openxmlformats-officedocument.presentationml.slideLayout+xml"/>
  <Override PartName="/ppt/notesSlides/notesSlide25.xml" ContentType="application/vnd.openxmlformats-officedocument.presentationml.notesSlide+xml"/>
  <Override PartName="/ppt/notesSlides/notesSlide91.xml" ContentType="application/vnd.openxmlformats-officedocument.presentationml.notesSlide+xml"/>
  <Override PartName="/ppt/slides/slide145.xml" ContentType="application/vnd.openxmlformats-officedocument.presentationml.slide+xml"/>
  <Override PartName="/ppt/slides/slide30.xml" ContentType="application/vnd.openxmlformats-officedocument.presentationml.slide+xml"/>
  <Override PartName="/ppt/notesSlides/notesSlide132.xml" ContentType="application/vnd.openxmlformats-officedocument.presentationml.notesSlide+xml"/>
  <Override PartName="/ppt/slides/slide241.xml" ContentType="application/vnd.openxmlformats-officedocument.presentationml.slide+xml"/>
  <Override PartName="/ppt/slideLayouts/slideLayout101.xml" ContentType="application/vnd.openxmlformats-officedocument.presentationml.slideLayout+xml"/>
  <Override PartName="/ppt/slides/slide47.xml" ContentType="application/vnd.openxmlformats-officedocument.presentationml.slide+xml"/>
  <Override PartName="/ppt/slideLayouts/slideLayout118.xml" ContentType="application/vnd.openxmlformats-officedocument.presentationml.slideLayout+xml"/>
  <Override PartName="/ppt/slides/slide107.xml" ContentType="application/vnd.openxmlformats-officedocument.presentationml.slide+xml"/>
  <Override PartName="/ppt/slides/slide173.xml" ContentType="application/vnd.openxmlformats-officedocument.presentationml.slide+xml"/>
  <Override PartName="/ppt/notesSlides/notesSlide10.xml" ContentType="application/vnd.openxmlformats-officedocument.presentationml.notesSlide+xml"/>
  <Override PartName="/ppt/notesSlides/notesSlide160.xml" ContentType="application/vnd.openxmlformats-officedocument.presentationml.notesSlide+xml"/>
  <Override PartName="/ppt/slides/slide203.xml" ContentType="application/vnd.openxmlformats-officedocument.presentationml.slide+xml"/>
  <Override PartName="/ppt/slides/slide75.xml" ContentType="application/vnd.openxmlformats-officedocument.presentationml.slide+xml"/>
  <Override PartName="/ppt/notesSlides/notesSlide177.xml" ContentType="application/vnd.openxmlformats-officedocument.presentationml.notesSlide+xml"/>
  <Override PartName="/ppt/slides/slide3.xml" ContentType="application/vnd.openxmlformats-officedocument.presentationml.slide+xml"/>
  <Override PartName="/ppt/slideMasters/slideMaster7.xml" ContentType="application/vnd.openxmlformats-officedocument.presentationml.slideMaster+xml"/>
  <Override PartName="/ppt/notesSlides/notesSlide207.xml" ContentType="application/vnd.openxmlformats-officedocument.presentationml.notesSlide+xml"/>
  <Override PartName="/ppt/slideLayouts/slideLayout73.xml" ContentType="application/vnd.openxmlformats-officedocument.presentationml.slideLayout+xml"/>
  <Override PartName="/ppt/notesSlides/notesSlide55.xml" ContentType="application/vnd.openxmlformats-officedocument.presentationml.notesSlide+xml"/>
  <Override PartName="/ppt/notesSlides/notesSlide139.xml" ContentType="application/vnd.openxmlformats-officedocument.presentationml.notesSlide+xml"/>
  <Override PartName="/ppt/slides/slide248.xml" ContentType="application/vnd.openxmlformats-officedocument.presentationml.slide+xml"/>
  <Override PartName="/ppt/slides/slide60.xml" ContentType="application/vnd.openxmlformats-officedocument.presentationml.slide+xml"/>
  <Override PartName="/ppt/slideLayouts/slideLayout131.xml" ContentType="application/vnd.openxmlformats-officedocument.presentationml.slideLayout+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83.xml" ContentType="application/vnd.openxmlformats-officedocument.presentationml.notesSlide+xml"/>
  <Override PartName="/ppt/slides/slide137.xml" ContentType="application/vnd.openxmlformats-officedocument.presentationml.slide+xml"/>
  <Override PartName="/ppt/notesSlides/notesSlide190.xml" ContentType="application/vnd.openxmlformats-officedocument.presentationml.notesSlide+xml"/>
  <Override PartName="/ppt/notesSlides/notesSlide124.xml" ContentType="application/vnd.openxmlformats-officedocument.presentationml.notesSlide+xml"/>
  <Override PartName="/ppt/slides/slide233.xml" ContentType="application/vnd.openxmlformats-officedocument.presentationml.slide+xml"/>
  <Override PartName="/ppt/notesSlides/notesSlide220.xml" ContentType="application/vnd.openxmlformats-officedocument.presentationml.notesSlide+xml"/>
  <Override PartName="/ppt/slides/slide39.xml" ContentType="application/vnd.openxmlformats-officedocument.presentationml.slide+xml"/>
  <Override PartName="/ppt/theme/theme5.xml" ContentType="application/vnd.openxmlformats-officedocument.theme+xml"/>
  <Override PartName="/ppt/slideLayouts/slideLayout20.xml" ContentType="application/vnd.openxmlformats-officedocument.presentationml.slideLayout+xml"/>
  <Override PartName="/ppt/slideLayouts/slideLayout37.xml" ContentType="application/vnd.openxmlformats-officedocument.presentationml.slideLayout+xml"/>
  <Override PartName="/ppt/slides/slide122.xml" ContentType="application/vnd.openxmlformats-officedocument.presentationml.slide+xml"/>
  <Override PartName="/ppt/notesSlides/notesSlide169.xml" ContentType="application/vnd.openxmlformats-officedocument.presentationml.notesSlide+xml"/>
  <Override PartName="/ppt/slides/slide90.xml" ContentType="application/vnd.openxmlformats-officedocument.presentationml.slide+xml"/>
  <Override PartName="/ppt/slides/slide24.xml" ContentType="application/vnd.openxmlformats-officedocument.presentationml.slide+xml"/>
  <Override PartName="/ppt/slideLayouts/slideLayout65.xml" ContentType="application/vnd.openxmlformats-officedocument.presentationml.slideLayout+xml"/>
  <Override PartName="/ppt/slides/slide150.xml" ContentType="application/vnd.openxmlformats-officedocument.presentationml.slide+xml"/>
  <Override PartName="/ppt/notesSlides/notesSlide47.xml" ContentType="application/vnd.openxmlformats-officedocument.presentationml.notesSlide+xml"/>
  <Override PartName="/ppt/slideLayouts/slideLayout3.xml" ContentType="application/vnd.openxmlformats-officedocument.presentationml.slideLayout+xml"/>
  <Override PartName="/ppt/slides/slide167.xml" ContentType="application/vnd.openxmlformats-officedocument.presentationml.slide+xml"/>
  <Override PartName="/ppt/slides/slide52.xml" ContentType="application/vnd.openxmlformats-officedocument.presentationml.slide+xml"/>
  <Override PartName="/ppt/notesSlides/notesSlide154.xml" ContentType="application/vnd.openxmlformats-officedocument.presentationml.notesSlide+xml"/>
  <Override PartName="/ppt/slides/slide263.xml" ContentType="application/vnd.openxmlformats-officedocument.presentationml.slide+xml"/>
  <Override PartName="/ppt/slides/slide69.xml" ContentType="application/vnd.openxmlformats-officedocument.presentationml.slide+xml"/>
  <Override PartName="/ppt/slideLayouts/slideLayout50.xml" ContentType="application/vnd.openxmlformats-officedocument.presentationml.slideLayout+xml"/>
  <Override PartName="/ppt/slides/slide195.xml" ContentType="application/vnd.openxmlformats-officedocument.presentationml.slide+xml"/>
  <Override PartName="/ppt/notesSlides/notesSlide32.xml" ContentType="application/vnd.openxmlformats-officedocument.presentationml.notesSlide+xml"/>
  <Override PartName="/ppt/notesSlides/notesSlide182.xml" ContentType="application/vnd.openxmlformats-officedocument.presentationml.notesSlide+xml"/>
  <Override PartName="/ppt/notesSlides/notesSlide116.xml" ContentType="application/vnd.openxmlformats-officedocument.presentationml.notesSlide+xml"/>
  <Override PartName="/ppt/slides/slide129.xml" ContentType="application/vnd.openxmlformats-officedocument.presentationml.slide+xml"/>
  <Override PartName="/ppt/slides/slide225.xml" ContentType="application/vnd.openxmlformats-officedocument.presentationml.slide+xml"/>
  <Override PartName="/ppt/notesSlides/notesSlide212.xml" ContentType="application/vnd.openxmlformats-officedocument.presentationml.notesSlide+xml"/>
  <Override PartName="/ppt/slides/slide97.xml" ContentType="application/vnd.openxmlformats-officedocument.presentationml.slide+xml"/>
  <Override PartName="/ppt/notesSlides/notesSlide199.xml" ContentType="application/vnd.openxmlformats-officedocument.presentationml.notesSlide+xml"/>
  <Override PartName="/ppt/notesSlides/notesSlide60.xml" ContentType="application/vnd.openxmlformats-officedocument.presentationml.notesSlide+xml"/>
  <Override PartName="/ppt/notesSlides/notesSlide229.xml" ContentType="application/vnd.openxmlformats-officedocument.presentationml.notesSlide+xml"/>
  <Override PartName="/ppt/slideLayouts/slideLayout95.xml" ContentType="application/vnd.openxmlformats-officedocument.presentationml.slideLayout+xml"/>
  <Override PartName="/ppt/slideLayouts/slideLayout29.xml" ContentType="application/vnd.openxmlformats-officedocument.presentationml.slideLayout+xml"/>
  <Override PartName="/ppt/slides/slide114.xml" ContentType="application/vnd.openxmlformats-officedocument.presentationml.slide+xml"/>
  <Override PartName="/ppt/slides/slide180.xml" ContentType="application/vnd.openxmlformats-officedocument.presentationml.slide+xml"/>
  <Override PartName="/ppt/notesSlides/notesSlide77.xml" ContentType="application/vnd.openxmlformats-officedocument.presentationml.notesSlide+xml"/>
  <Override PartName="/ppt/notesSlides/notesSlide101.xml" ContentType="application/vnd.openxmlformats-officedocument.presentationml.notesSlide+xml"/>
  <Override PartName="/ppt/slides/slide210.xml" ContentType="application/vnd.openxmlformats-officedocument.presentationml.slide+xml"/>
  <Default Extension="png" ContentType="image/png"/>
  <Override PartName="/ppt/slides/slide82.xml" ContentType="application/vnd.openxmlformats-officedocument.presentationml.slide+xml"/>
  <Override PartName="/ppt/slides/slide16.xml" ContentType="application/vnd.openxmlformats-officedocument.presentationml.slide+xml"/>
  <Override PartName="/ppt/notesSlides/notesSlide39.xml" ContentType="application/vnd.openxmlformats-officedocument.presentationml.notesSlide+xml"/>
  <Override PartName="/ppt/slideLayouts/slideLayout80.xml" ContentType="application/vnd.openxmlformats-officedocument.presentationml.slideLayout+xml"/>
  <Override PartName="/ppt/slideLayouts/slideLayout14.xml" ContentType="application/vnd.openxmlformats-officedocument.presentationml.slideLayout+xml"/>
  <Override PartName="/ppt/slides/slide159.xml" ContentType="application/vnd.openxmlformats-officedocument.presentationml.slide+xml"/>
  <Override PartName="/ppt/notesSlides/notesSlide146.xml" ContentType="application/vnd.openxmlformats-officedocument.presentationml.notesSlide+xml"/>
  <Override PartName="/ppt/slides/slide255.xml" ContentType="application/vnd.openxmlformats-officedocument.presentationml.slide+xml"/>
  <Override PartName="/ppt/slideLayouts/slideLayout42.xml" ContentType="application/vnd.openxmlformats-officedocument.presentationml.slideLayout+xml"/>
  <Override PartName="/ppt/notesSlides/notesSlide90.xml" ContentType="application/vnd.openxmlformats-officedocument.presentationml.notesSlide+xml"/>
  <Override PartName="/ppt/notesSlides/notesSlide24.xml" ContentType="application/vnd.openxmlformats-officedocument.presentationml.notesSlide+xml"/>
  <Override PartName="/ppt/slideLayouts/slideLayout59.xml" ContentType="application/vnd.openxmlformats-officedocument.presentationml.slideLayout+xml"/>
  <Override PartName="/ppt/slides/slide144.xml" ContentType="application/vnd.openxmlformats-officedocument.presentationml.slide+xml"/>
  <Override PartName="/ppt/notesSlides/notesSlide131.xml" ContentType="application/vnd.openxmlformats-officedocument.presentationml.notesSlide+xml"/>
  <Override PartName="/ppt/slides/slide240.xml" ContentType="application/vnd.openxmlformats-officedocument.presentationml.slide+xml"/>
  <Override PartName="/ppt/slideLayouts/slideLayout100.xml" ContentType="application/vnd.openxmlformats-officedocument.presentationml.slideLayout+xml"/>
  <Override PartName="/ppt/slides/slide46.xml" ContentType="application/vnd.openxmlformats-officedocument.presentationml.slide+xml"/>
  <Override PartName="/ppt/slideLayouts/slideLayout117.xml" ContentType="application/vnd.openxmlformats-officedocument.presentationml.slideLayout+xml"/>
  <Override PartName="/ppt/slides/slide106.xml" ContentType="application/vnd.openxmlformats-officedocument.presentationml.slide+xml"/>
  <Override PartName="/ppt/slides/slide172.xml" ContentType="application/vnd.openxmlformats-officedocument.presentationml.slide+xml"/>
  <Override PartName="/ppt/notesSlides/notesSlide69.xml" ContentType="application/vnd.openxmlformats-officedocument.presentationml.notesSlide+xml"/>
  <Override PartName="/ppt/slides/slide202.xml" ContentType="application/vnd.openxmlformats-officedocument.presentationml.slide+xml"/>
  <Override PartName="/ppt/slides/slide189.xml" ContentType="application/vnd.openxmlformats-officedocument.presentationml.slide+xml"/>
  <Override PartName="/ppt/slides/slide74.xml" ContentType="application/vnd.openxmlformats-officedocument.presentationml.slide+xml"/>
  <Override PartName="/ppt/notesSlides/notesSlide176.xml" ContentType="application/vnd.openxmlformats-officedocument.presentationml.notesSlide+xml"/>
  <Override PartName="/ppt/slides/slide2.xml" ContentType="application/vnd.openxmlformats-officedocument.presentationml.slide+xml"/>
  <Override PartName="/ppt/theme/theme12.xml" ContentType="application/vnd.openxmlformats-officedocument.theme+xml"/>
  <Override PartName="/ppt/slides/slide219.xml" ContentType="application/vnd.openxmlformats-officedocument.presentationml.slide+xml"/>
  <Override PartName="/ppt/slideMasters/slideMaster6.xml" ContentType="application/vnd.openxmlformats-officedocument.presentationml.slideMaster+xml"/>
  <Override PartName="/ppt/notesSlides/notesSlide206.xml" ContentType="application/vnd.openxmlformats-officedocument.presentationml.notesSlide+xml"/>
  <Override PartName="/ppt/slideLayouts/slideLayout72.xml" ContentType="application/vnd.openxmlformats-officedocument.presentationml.slideLayout+xml"/>
  <Override PartName="/ppt/notesSlides/notesSlide54.xml" ContentType="application/vnd.openxmlformats-officedocument.presentationml.notesSlide+xml"/>
  <Override PartName="/ppt/notesSlides/notesSlide138.xml" ContentType="application/vnd.openxmlformats-officedocument.presentationml.notesSlide+xml"/>
  <Override PartName="/ppt/slides/slide247.xml" ContentType="application/vnd.openxmlformats-officedocument.presentationml.slide+xml"/>
  <Override PartName="/ppt/slideLayouts/slideLayout130.xml" ContentType="application/vnd.openxmlformats-officedocument.presentationml.slideLayout+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82.xml" ContentType="application/vnd.openxmlformats-officedocument.presentationml.notesSlide+xml"/>
  <Override PartName="/ppt/notesSlides/notesSlide99.xml" ContentType="application/vnd.openxmlformats-officedocument.presentationml.notesSlide+xml"/>
  <Override PartName="/ppt/slides/slide136.xml" ContentType="application/vnd.openxmlformats-officedocument.presentationml.slide+xml"/>
  <Override PartName="/ppt/notesSlides/notesSlide123.xml" ContentType="application/vnd.openxmlformats-officedocument.presentationml.notesSlide+xml"/>
  <Override PartName="/ppt/slides/slide232.xml" ContentType="application/vnd.openxmlformats-officedocument.presentationml.slide+xml"/>
  <Override PartName="/ppt/slides/slide38.xml" ContentType="application/vnd.openxmlformats-officedocument.presentationml.slide+xml"/>
  <Override PartName="/ppt/theme/theme4.xml" ContentType="application/vnd.openxmlformats-officedocument.theme+xml"/>
  <Override PartName="/ppt/slideLayouts/slideLayout109.xml" ContentType="application/vnd.openxmlformats-officedocument.presentationml.slideLayout+xml"/>
  <Override PartName="/ppt/slideLayouts/slideLayout36.xml" ContentType="application/vnd.openxmlformats-officedocument.presentationml.slideLayout+xml"/>
  <Override PartName="/ppt/slides/slide121.xml" ContentType="application/vnd.openxmlformats-officedocument.presentationml.slide+xml"/>
  <Override PartName="/ppt/notesSlides/notesSlide168.xml" ContentType="application/vnd.openxmlformats-officedocument.presentationml.notesSlide+xml"/>
  <Override PartName="/ppt/slides/slide23.xml" ContentType="application/vnd.openxmlformats-officedocument.presentationml.slide+xml"/>
  <Override PartName="/ppt/notesSlides/notesSlide46.xml" ContentType="application/vnd.openxmlformats-officedocument.presentationml.notesSlide+xml"/>
  <Override PartName="/ppt/slideLayouts/slideLayout2.xml" ContentType="application/vnd.openxmlformats-officedocument.presentationml.slideLayout+xml"/>
  <Override PartName="/ppt/slides/slide166.xml" ContentType="application/vnd.openxmlformats-officedocument.presentationml.slide+xml"/>
  <Override PartName="/ppt/slides/slide51.xml" ContentType="application/vnd.openxmlformats-officedocument.presentationml.slide+xml"/>
  <Override PartName="/ppt/notesSlides/notesSlide153.xml" ContentType="application/vnd.openxmlformats-officedocument.presentationml.notesSlide+xml"/>
  <Override PartName="/ppt/slides/slide262.xml" ContentType="application/vnd.openxmlformats-officedocument.presentationml.slide+xml"/>
  <Override PartName="/ppt/slides/slide68.xml" ContentType="application/vnd.openxmlformats-officedocument.presentationml.slide+xml"/>
  <Override PartName="/ppt/slides/slide194.xml" ContentType="application/vnd.openxmlformats-officedocument.presentationml.slide+xml"/>
  <Override PartName="/ppt/notesSlides/notesSlide31.xml" ContentType="application/vnd.openxmlformats-officedocument.presentationml.notesSlide+xml"/>
  <Override PartName="/ppt/notesSlides/notesSlide181.xml" ContentType="application/vnd.openxmlformats-officedocument.presentationml.notesSlide+xml"/>
  <Override PartName="/ppt/notesSlides/notesSlide115.xml" ContentType="application/vnd.openxmlformats-officedocument.presentationml.notesSlide+xml"/>
  <Override PartName="/ppt/slides/slide224.xml" ContentType="application/vnd.openxmlformats-officedocument.presentationml.slide+xml"/>
  <Override PartName="/ppt/theme/themeOverride5.xml" ContentType="application/vnd.openxmlformats-officedocument.themeOverride+xml"/>
  <Override PartName="/ppt/notesSlides/notesSlide211.xml" ContentType="application/vnd.openxmlformats-officedocument.presentationml.notesSlide+xml"/>
  <Override PartName="/ppt/slides/slide96.xml" ContentType="application/vnd.openxmlformats-officedocument.presentationml.slide+xml"/>
  <Override PartName="/ppt/notesSlides/notesSlide198.xml" ContentType="application/vnd.openxmlformats-officedocument.presentationml.notesSlide+xml"/>
  <Override PartName="/ppt/notesSlides/notesSlide228.xml" ContentType="application/vnd.openxmlformats-officedocument.presentationml.notesSlide+xml"/>
  <Override PartName="/ppt/slideLayouts/slideLayout94.xml" ContentType="application/vnd.openxmlformats-officedocument.presentationml.slideLayout+xml"/>
  <Override PartName="/ppt/slideLayouts/slideLayout124.xml" ContentType="application/vnd.openxmlformats-officedocument.presentationml.slideLayout+xml"/>
  <Override PartName="/ppt/slides/slide113.xml" ContentType="application/vnd.openxmlformats-officedocument.presentationml.slide+xml"/>
  <Override PartName="/ppt/slideLayouts/slideLayout28.xml" ContentType="application/vnd.openxmlformats-officedocument.presentationml.slideLayout+xml"/>
  <Override PartName="/ppt/notesSlides/notesSlide76.xml" ContentType="application/vnd.openxmlformats-officedocument.presentationml.notesSlide+xml"/>
  <Override PartName="/ppt/notesSlides/notesSlide100.xml" ContentType="application/vnd.openxmlformats-officedocument.presentationml.notesSlide+xml"/>
  <Override PartName="/ppt/slides/slide81.xml" ContentType="application/vnd.openxmlformats-officedocument.presentationml.slide+xml"/>
  <Override PartName="/ppt/slides/slide15.xml" ContentType="application/vnd.openxmlformats-officedocument.presentationml.slide+xml"/>
  <Override PartName="/ppt/notesSlides/notesSlide38.xml" ContentType="application/vnd.openxmlformats-officedocument.presentationml.notesSlide+xml"/>
  <Override PartName="/ppt/slideLayouts/slideLayout13.xml" ContentType="application/vnd.openxmlformats-officedocument.presentationml.slideLayout+xml"/>
  <Override PartName="/ppt/slides/slide158.xml" ContentType="application/vnd.openxmlformats-officedocument.presentationml.slide+xml"/>
  <Override PartName="/ppt/notesSlides/notesSlide145.xml" ContentType="application/vnd.openxmlformats-officedocument.presentationml.notesSlide+xml"/>
  <Override PartName="/ppt/slides/slide254.xml" ContentType="application/vnd.openxmlformats-officedocument.presentationml.slide+xml"/>
  <Override PartName="/ppt/slideLayouts/slideLayout41.xml" ContentType="application/vnd.openxmlformats-officedocument.presentationml.slideLayout+xml"/>
  <Override PartName="/ppt/notesSlides/notesSlide23.xml" ContentType="application/vnd.openxmlformats-officedocument.presentationml.notesSlide+xml"/>
  <Override PartName="/ppt/slideLayouts/slideLayout58.xml" ContentType="application/vnd.openxmlformats-officedocument.presentationml.slideLayout+xml"/>
  <Override PartName="/ppt/slides/slide143.xml" ContentType="application/vnd.openxmlformats-officedocument.presentationml.slide+xml"/>
  <Override PartName="/ppt/notesSlides/notesSlide130.xml" ContentType="application/vnd.openxmlformats-officedocument.presentationml.notesSlide+xml"/>
  <Override PartName="/ppt/slides/slide45.xml" ContentType="application/vnd.openxmlformats-officedocument.presentationml.slide+xml"/>
  <Override PartName="/ppt/slides/slide171.xml" ContentType="application/vnd.openxmlformats-officedocument.presentationml.slide+xml"/>
  <Override PartName="/ppt/notesSlides/notesSlide68.xml" ContentType="application/vnd.openxmlformats-officedocument.presentationml.notesSlide+xml"/>
  <Override PartName="/ppt/slideLayouts/slideLayout116.xml" ContentType="application/vnd.openxmlformats-officedocument.presentationml.slideLayout+xml"/>
  <Override PartName="/ppt/slides/slide105.xml" ContentType="application/vnd.openxmlformats-officedocument.presentationml.slide+xml"/>
  <Override PartName="/ppt/slides/slide201.xml" ContentType="application/vnd.openxmlformats-officedocument.presentationml.slide+xml"/>
  <Override PartName="/ppt/slides/slide188.xml" ContentType="application/vnd.openxmlformats-officedocument.presentationml.slide+xml"/>
  <Override PartName="/ppt/slides/slide73.xml" ContentType="application/vnd.openxmlformats-officedocument.presentationml.slide+xml"/>
  <Override PartName="/ppt/notesSlides/notesSlide175.xml" ContentType="application/vnd.openxmlformats-officedocument.presentationml.notesSlide+xml"/>
  <Override PartName="/ppt/notesSlides/notesSlide109.xml" ContentType="application/vnd.openxmlformats-officedocument.presentationml.notesSlide+xml"/>
  <Override PartName="/ppt/slides/slide1.xml" ContentType="application/vnd.openxmlformats-officedocument.presentationml.slide+xml"/>
  <Override PartName="/ppt/slideMasters/slideMaster5.xml" ContentType="application/vnd.openxmlformats-officedocument.presentationml.slideMaster+xml"/>
  <Override PartName="/ppt/slides/slide218.xml" ContentType="application/vnd.openxmlformats-officedocument.presentationml.slide+xml"/>
  <Override PartName="/ppt/notesSlides/notesSlide205.xml" ContentType="application/vnd.openxmlformats-officedocument.presentationml.notesSlide+xml"/>
  <Override PartName="/ppt/theme/theme11.xml" ContentType="application/vnd.openxmlformats-officedocument.theme+xml"/>
  <Override PartName="/ppt/slideLayouts/slideLayout71.xml" ContentType="application/vnd.openxmlformats-officedocument.presentationml.slideLayout+xml"/>
  <Override PartName="/ppt/notesSlides/notesSlide53.xml" ContentType="application/vnd.openxmlformats-officedocument.presentationml.notesSlide+xml"/>
  <Override PartName="/ppt/notesSlides/notesSlide137.xml" ContentType="application/vnd.openxmlformats-officedocument.presentationml.notesSlide+xml"/>
  <Override PartName="/ppt/slideLayouts/slideLayout88.xml" ContentType="application/vnd.openxmlformats-officedocument.presentationml.slideLayout+xml"/>
  <Override PartName="/ppt/notesSlides/notesSlide8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98.xml" ContentType="application/vnd.openxmlformats-officedocument.presentationml.notesSlide+xml"/>
  <Override PartName="/ppt/slides/slide135.xml" ContentType="application/vnd.openxmlformats-officedocument.presentationml.slide+xml"/>
  <Override PartName="/ppt/notesSlides/notesSlide122.xml" ContentType="application/vnd.openxmlformats-officedocument.presentationml.notesSlide+xml"/>
  <Override PartName="/ppt/slides/slide231.xml" ContentType="application/vnd.openxmlformats-officedocument.presentationml.slide+xml"/>
  <Override PartName="/ppt/slides/slide37.xml" ContentType="application/vnd.openxmlformats-officedocument.presentationml.slide+xml"/>
  <Override PartName="/ppt/theme/theme3.xml" ContentType="application/vnd.openxmlformats-officedocument.theme+xml"/>
  <Override PartName="/ppt/slideLayouts/slideLayout108.xml" ContentType="application/vnd.openxmlformats-officedocument.presentationml.slideLayout+xml"/>
  <Override PartName="/ppt/slideLayouts/slideLayout35.xml" ContentType="application/vnd.openxmlformats-officedocument.presentationml.slideLayout+xml"/>
  <Override PartName="/ppt/slides/slide120.xml" ContentType="application/vnd.openxmlformats-officedocument.presentationml.slide+xml"/>
  <Override PartName="/ppt/notesSlides/notesSlide167.xml" ContentType="application/vnd.openxmlformats-officedocument.presentationml.notesSlide+xml"/>
  <Override PartName="/ppt/notesSlides/notesSlide9.xml" ContentType="application/vnd.openxmlformats-officedocument.presentationml.notes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45.xml" ContentType="application/vnd.openxmlformats-officedocument.presentationml.notesSlide+xml"/>
  <Override PartName="/ppt/slides/slide165.xml" ContentType="application/vnd.openxmlformats-officedocument.presentationml.slide+xml"/>
  <Override PartName="/ppt/slides/slide50.xml" ContentType="application/vnd.openxmlformats-officedocument.presentationml.slide+xml"/>
  <Override PartName="/ppt/notesSlides/notesSlide152.xml" ContentType="application/vnd.openxmlformats-officedocument.presentationml.notesSlide+xml"/>
  <Override PartName="/ppt/slides/slide261.xml" ContentType="application/vnd.openxmlformats-officedocument.presentationml.slide+xml"/>
  <Override PartName="/ppt/slides/slide67.xml" ContentType="application/vnd.openxmlformats-officedocument.presentationml.slide+xml"/>
  <Default Extension="jpeg" ContentType="image/jpeg"/>
  <Override PartName="/ppt/slides/slide193.xml" ContentType="application/vnd.openxmlformats-officedocument.presentationml.slide+xml"/>
  <Override PartName="/ppt/notesSlides/notesSlide180.xml" ContentType="application/vnd.openxmlformats-officedocument.presentationml.notesSlide+xml"/>
  <Override PartName="/ppt/notesSlides/notesSlide114.xml" ContentType="application/vnd.openxmlformats-officedocument.presentationml.notesSlide+xml"/>
  <Override PartName="/ppt/notesSlides/notesSlide30.xml" ContentType="application/vnd.openxmlformats-officedocument.presentationml.notesSlide+xml"/>
  <Override PartName="/ppt/slides/slide223.xml" ContentType="application/vnd.openxmlformats-officedocument.presentationml.slide+xml"/>
  <Override PartName="/ppt/notesSlides/notesSlide210.xml" ContentType="application/vnd.openxmlformats-officedocument.presentationml.notesSlide+xml"/>
  <Override PartName="/ppt/notesSlides/notesSlide197.xml" ContentType="application/vnd.openxmlformats-officedocument.presentationml.notesSlide+xml"/>
  <Override PartName="/ppt/notesSlides/notesSlide227.xml" ContentType="application/vnd.openxmlformats-officedocument.presentationml.notesSlide+xml"/>
  <Override PartName="/ppt/slideLayouts/slideLayout93.xml" ContentType="application/vnd.openxmlformats-officedocument.presentationml.slideLayout+xml"/>
  <Override PartName="/ppt/slideLayouts/slideLayout123.xml" ContentType="application/vnd.openxmlformats-officedocument.presentationml.slideLayout+xml"/>
  <Override PartName="/ppt/slides/slide112.xml" ContentType="application/vnd.openxmlformats-officedocument.presentationml.slide+xml"/>
  <Override PartName="/ppt/slideLayouts/slideLayout27.xml" ContentType="application/vnd.openxmlformats-officedocument.presentationml.slideLayout+xml"/>
  <Override PartName="/ppt/notesSlides/notesSlide159.xml" ContentType="application/vnd.openxmlformats-officedocument.presentationml.notesSlide+xml"/>
  <Override PartName="/ppt/notesSlides/notesSlide75.xml" ContentType="application/vnd.openxmlformats-officedocument.presentationml.notesSlide+xml"/>
  <Override PartName="/ppt/slides/slide80.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Layouts/slideLayout12.xml" ContentType="application/vnd.openxmlformats-officedocument.presentationml.slideLayout+xml"/>
  <Override PartName="/ppt/slides/slide157.xml" ContentType="application/vnd.openxmlformats-officedocument.presentationml.slide+xml"/>
  <Override PartName="/ppt/notesSlides/notesSlide144.xml" ContentType="application/vnd.openxmlformats-officedocument.presentationml.notesSlide+xml"/>
  <Override PartName="/ppt/slides/slide253.xml" ContentType="application/vnd.openxmlformats-officedocument.presentationml.slide+xml"/>
  <Override PartName="/ppt/slides/slide59.xml" ContentType="application/vnd.openxmlformats-officedocument.presentationml.slide+xml"/>
  <Override PartName="/ppt/slideLayouts/slideLayout40.xml" ContentType="application/vnd.openxmlformats-officedocument.presentationml.slideLayout+xml"/>
  <Override PartName="/ppt/notesSlides/notesSlide22.xml" ContentType="application/vnd.openxmlformats-officedocument.presentationml.notesSlide+xml"/>
  <Override PartName="/ppt/slideLayouts/slideLayout57.xml" ContentType="application/vnd.openxmlformats-officedocument.presentationml.slideLayout+xml"/>
  <Override PartName="/ppt/slides/slide142.xml" ContentType="application/vnd.openxmlformats-officedocument.presentationml.slide+xml"/>
  <Override PartName="/ppt/notesSlides/notesSlide189.xml" ContentType="application/vnd.openxmlformats-officedocument.presentationml.notesSlide+xml"/>
  <Override PartName="/ppt/notesSlides/notesSlide219.xml" ContentType="application/vnd.openxmlformats-officedocument.presentationml.notesSlide+xml"/>
  <Override PartName="/ppt/slides/slide44.xml" ContentType="application/vnd.openxmlformats-officedocument.presentationml.slide+xml"/>
  <Default Extension="rels" ContentType="application/vnd.openxmlformats-package.relationships+xml"/>
  <Override PartName="/ppt/slides/slide170.xml" ContentType="application/vnd.openxmlformats-officedocument.presentationml.slide+xml"/>
  <Override PartName="/ppt/slides/slide104.xml" ContentType="application/vnd.openxmlformats-officedocument.presentationml.slide+xml"/>
  <Override PartName="/ppt/notesSlides/notesSlide67.xml" ContentType="application/vnd.openxmlformats-officedocument.presentationml.notesSlide+xml"/>
  <Override PartName="/ppt/slideLayouts/slideLayout115.xml" ContentType="application/vnd.openxmlformats-officedocument.presentationml.slideLayout+xml"/>
  <Override PartName="/ppt/slides/slide200.xml" ContentType="application/vnd.openxmlformats-officedocument.presentationml.slide+xml"/>
  <Override PartName="/ppt/slides/slide187.xml" ContentType="application/vnd.openxmlformats-officedocument.presentationml.slide+xml"/>
  <Override PartName="/ppt/slides/slide72.xml" ContentType="application/vnd.openxmlformats-officedocument.presentationml.slide+xml"/>
  <Override PartName="/ppt/theme/theme10.xml" ContentType="application/vnd.openxmlformats-officedocument.theme+xml"/>
  <Override PartName="/ppt/notesSlides/notesSlide108.xml" ContentType="application/vnd.openxmlformats-officedocument.presentationml.notesSlide+xml"/>
  <Override PartName="/ppt/notesSlides/notesSlide174.xml" ContentType="application/vnd.openxmlformats-officedocument.presentationml.notesSlide+xml"/>
  <Override PartName="/ppt/slides/slide217.xml" ContentType="application/vnd.openxmlformats-officedocument.presentationml.slide+xml"/>
  <Override PartName="/ppt/slideMasters/slideMaster4.xml" ContentType="application/vnd.openxmlformats-officedocument.presentationml.slideMaster+xml"/>
  <Override PartName="/ppt/notesSlides/notesSlide204.xml" ContentType="application/vnd.openxmlformats-officedocument.presentationml.notesSlide+xml"/>
  <Override PartName="/ppt/slides/slide89.xml" ContentType="application/vnd.openxmlformats-officedocument.presentationml.slide+xml"/>
  <Override PartName="/ppt/slideMasters/slideMaster11.xml" ContentType="application/vnd.openxmlformats-officedocument.presentationml.slideMaster+xml"/>
  <Override PartName="/ppt/slideLayouts/slideLayout70.xml" ContentType="application/vnd.openxmlformats-officedocument.presentationml.slideLayout+xml"/>
  <Override PartName="/ppt/notesSlides/notesSlide52.xml" ContentType="application/vnd.openxmlformats-officedocument.presentationml.notesSlide+xml"/>
  <Override PartName="/ppt/notesSlides/notesSlide136.xml" ContentType="application/vnd.openxmlformats-officedocument.presentationml.notesSlide+xml"/>
  <Override PartName="/ppt/slideLayouts/slideLayout87.xml" ContentType="application/vnd.openxmlformats-officedocument.presentationml.slideLayout+xml"/>
  <Override PartName="/ppt/notesSlides/notesSlide80.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slideLayouts/slideLayout49.xml" ContentType="application/vnd.openxmlformats-officedocument.presentationml.slideLayout+xml"/>
  <Override PartName="/ppt/slides/slide134.xml" ContentType="application/vnd.openxmlformats-officedocument.presentationml.slide+xml"/>
  <Override PartName="/ppt/notesSlides/notesSlide97.xml" ContentType="application/vnd.openxmlformats-officedocument.presentationml.notesSlide+xml"/>
  <Override PartName="/ppt/notesSlides/notesSlide121.xml" ContentType="application/vnd.openxmlformats-officedocument.presentationml.notesSlide+xml"/>
  <Override PartName="/ppt/slides/slide230.xml" ContentType="application/vnd.openxmlformats-officedocument.presentationml.slide+xml"/>
  <Override PartName="/ppt/slides/slide36.xml" ContentType="application/vnd.openxmlformats-officedocument.presentationml.slide+xml"/>
  <Override PartName="/ppt/theme/theme2.xml" ContentType="application/vnd.openxmlformats-officedocument.theme+xml"/>
  <Override PartName="/ppt/slideLayouts/slideLayout107.xml" ContentType="application/vnd.openxmlformats-officedocument.presentationml.slideLayout+xml"/>
  <Override PartName="/ppt/slideLayouts/slideLayout34.xml" ContentType="application/vnd.openxmlformats-officedocument.presentationml.slideLayout+xml"/>
  <Override PartName="/ppt/slides/slide179.xml" ContentType="application/vnd.openxmlformats-officedocument.presentationml.slide+xml"/>
  <Override PartName="/ppt/notesSlides/notesSlide166.xml" ContentType="application/vnd.openxmlformats-officedocument.presentationml.notesSlide+xml"/>
  <Override PartName="/ppt/slides/slide209.xml" ContentType="application/vnd.openxmlformats-officedocument.presentationml.slide+xml"/>
  <Override PartName="/ppt/notesSlides/notesSlide8.xml" ContentType="application/vnd.openxmlformats-officedocument.presentationml.notesSlide+xml"/>
  <Override PartName="/ppt/slides/slide21.xml" ContentType="application/vnd.openxmlformats-officedocument.presentationml.slide+xml"/>
  <Override PartName="/ppt/slides/slide9.xml" ContentType="application/vnd.openxmlformats-officedocument.presentationml.slide+xml"/>
  <Override PartName="/ppt/notesSlides/notesSlide44.xml" ContentType="application/vnd.openxmlformats-officedocument.presentationml.notesSlide+xml"/>
  <Override PartName="/ppt/slideLayouts/slideLayout79.xml" ContentType="application/vnd.openxmlformats-officedocument.presentationml.slideLayout+xml"/>
  <Override PartName="/ppt/slides/slide164.xml" ContentType="application/vnd.openxmlformats-officedocument.presentationml.slide+xml"/>
  <Override PartName="/ppt/notesSlides/notesSlide151.xml" ContentType="application/vnd.openxmlformats-officedocument.presentationml.notesSlide+xml"/>
  <Override PartName="/ppt/slides/slide260.xml" ContentType="application/vnd.openxmlformats-officedocument.presentationml.slide+xml"/>
  <Override PartName="/ppt/slides/slide66.xml" ContentType="application/vnd.openxmlformats-officedocument.presentationml.slide+xml"/>
  <Override PartName="/ppt/slideLayouts/slideLayout137.xml" ContentType="application/vnd.openxmlformats-officedocument.presentationml.slideLayout+xml"/>
  <Override PartName="/ppt/notesSlides/notesSlide89.xml" ContentType="application/vnd.openxmlformats-officedocument.presentationml.notesSlide+xml"/>
  <Override PartName="/ppt/notesSlides/notesSlide113.xml" ContentType="application/vnd.openxmlformats-officedocument.presentationml.notesSlide+xml"/>
  <Override PartName="/ppt/slides/slide222.xml" ContentType="application/vnd.openxmlformats-officedocument.presentationml.slide+xml"/>
  <Override PartName="/ppt/slideLayouts/slideLayout64.xml" ContentType="application/vnd.openxmlformats-officedocument.presentationml.slideLayout+xml"/>
  <Default Extension="xml" ContentType="application/xml"/>
  <Override PartName="/ppt/notesSlides/notesSlide196.xml" ContentType="application/vnd.openxmlformats-officedocument.presentationml.notesSlide+xml"/>
  <Override PartName="/ppt/slides/slide239.xml" ContentType="application/vnd.openxmlformats-officedocument.presentationml.slide+xml"/>
  <Override PartName="/ppt/notesSlides/notesSlide226.xml" ContentType="application/vnd.openxmlformats-officedocument.presentationml.notesSlide+xml"/>
  <Override PartName="/ppt/slideLayouts/slideLayout92.xml" ContentType="application/vnd.openxmlformats-officedocument.presentationml.slideLayout+xml"/>
  <Override PartName="/ppt/slideLayouts/slideLayout26.xml" ContentType="application/vnd.openxmlformats-officedocument.presentationml.slideLayout+xml"/>
  <Override PartName="/ppt/notesSlides/notesSlide74.xml" ContentType="application/vnd.openxmlformats-officedocument.presentationml.notesSlide+xml"/>
  <Override PartName="/ppt/slideLayouts/slideLayout122.xml" ContentType="application/vnd.openxmlformats-officedocument.presentationml.slideLayout+xml"/>
  <Override PartName="/ppt/slides/slide111.xml" ContentType="application/vnd.openxmlformats-officedocument.presentationml.slide+xml"/>
  <Override PartName="/ppt/notesSlides/notesSlide158.xml" ContentType="application/vnd.openxmlformats-officedocument.presentationml.notesSlide+xml"/>
  <Override PartName="/ppt/slides/slide128.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Layouts/slideLayout11.xml" ContentType="application/vnd.openxmlformats-officedocument.presentationml.slideLayout+xml"/>
  <Override PartName="/ppt/slides/slide156.xml" ContentType="application/vnd.openxmlformats-officedocument.presentationml.slide+xml"/>
  <Override PartName="/ppt/slideLayouts/slideLayout9.xml" ContentType="application/vnd.openxmlformats-officedocument.presentationml.slideLayout+xml"/>
  <Override PartName="/ppt/notesSlides/notesSlide143.xml" ContentType="application/vnd.openxmlformats-officedocument.presentationml.notesSlide+xml"/>
  <Override PartName="/ppt/slides/slide252.xml" ContentType="application/vnd.openxmlformats-officedocument.presentationml.slide+xml"/>
  <Override PartName="/ppt/slides/slide58.xml" ContentType="application/vnd.openxmlformats-officedocument.presentationml.slide+xml"/>
  <Override PartName="/ppt/slides/slide269.xml" ContentType="application/vnd.openxmlformats-officedocument.presentationml.slide+xml"/>
  <Override PartName="/ppt/slideLayouts/slideLayout129.xml" ContentType="application/vnd.openxmlformats-officedocument.presentationml.slideLayout+xml"/>
  <Override PartName="/ppt/notesSlides/notesSlide21.xml" ContentType="application/vnd.openxmlformats-officedocument.presentationml.notesSlide+xml"/>
  <Override PartName="/ppt/slideLayouts/slideLayout56.xml" ContentType="application/vnd.openxmlformats-officedocument.presentationml.slideLayout+xml"/>
  <Override PartName="/ppt/slides/slide141.xml" ContentType="application/vnd.openxmlformats-officedocument.presentationml.slide+xml"/>
  <Override PartName="/ppt/notesSlides/notesSlide188.xml" ContentType="application/vnd.openxmlformats-officedocument.presentationml.notesSlide+xml"/>
  <Override PartName="/ppt/notesSlides/notesSlide218.xml" ContentType="application/vnd.openxmlformats-officedocument.presentationml.notesSlide+xml"/>
  <Override PartName="/ppt/slides/slide43.xml" ContentType="application/vnd.openxmlformats-officedocument.presentationml.slide+xml"/>
  <Override PartName="/ppt/slideLayouts/slideLayout114.xml" ContentType="application/vnd.openxmlformats-officedocument.presentationml.slideLayout+xml"/>
  <Override PartName="/ppt/notesSlides/notesSlide66.xml" ContentType="application/vnd.openxmlformats-officedocument.presentationml.notesSlide+xml"/>
  <Override PartName="/ppt/slides/slide186.xml" ContentType="application/vnd.openxmlformats-officedocument.presentationml.slide+xml"/>
  <Override PartName="/ppt/notesSlides/notesSlide173.xml" ContentType="application/vnd.openxmlformats-officedocument.presentationml.notesSlide+xml"/>
  <Override PartName="/ppt/notesSlides/notesSlide107.xml" ContentType="application/vnd.openxmlformats-officedocument.presentationml.notesSlide+xml"/>
  <Override PartName="/ppt/slides/slide216.xml" ContentType="application/vnd.openxmlformats-officedocument.presentationml.slide+xml"/>
  <Override PartName="/ppt/slideMasters/slideMaster3.xml" ContentType="application/vnd.openxmlformats-officedocument.presentationml.slideMaster+xml"/>
  <Override PartName="/ppt/notesSlides/notesSlide203.xml" ContentType="application/vnd.openxmlformats-officedocument.presentationml.notesSlide+xml"/>
  <Override PartName="/ppt/slides/slide88.xml" ContentType="application/vnd.openxmlformats-officedocument.presentationml.slide+xml"/>
  <Override PartName="/ppt/slideMasters/slideMaster10.xml" ContentType="application/vnd.openxmlformats-officedocument.presentationml.slideMaster+xml"/>
  <Override PartName="/ppt/notesSlides/notesSlide51.xml" ContentType="application/vnd.openxmlformats-officedocument.presentationml.notesSlide+xml"/>
  <Override PartName="/ppt/notesSlides/notesSlide135.xml" ContentType="application/vnd.openxmlformats-officedocument.presentationml.notesSlide+xml"/>
  <Override PartName="/ppt/slideLayouts/slideLayout86.xml" ContentType="application/vnd.openxmlformats-officedocument.presentationml.slideLayout+xml"/>
  <Override PartName="/ppt/notesSlides/notesSlide13.xml" ContentType="application/vnd.openxmlformats-officedocument.presentationml.notesSlide+xml"/>
  <Override PartName="/ppt/slideLayouts/slideLayout48.xml" ContentType="application/vnd.openxmlformats-officedocument.presentationml.slideLayout+xml"/>
  <Override PartName="/ppt/slides/slide133.xml" ContentType="application/vnd.openxmlformats-officedocument.presentationml.slide+xml"/>
  <Override PartName="/ppt/notesSlides/notesSlide96.xml" ContentType="application/vnd.openxmlformats-officedocument.presentationml.notesSlide+xml"/>
  <Override PartName="/ppt/notesSlides/notesSlide120.xml" ContentType="application/vnd.openxmlformats-officedocument.presentationml.notesSlide+xml"/>
  <Override PartName="/ppt/slides/slide35.xml" ContentType="application/vnd.openxmlformats-officedocument.presentationml.slide+xml"/>
  <Override PartName="/ppt/theme/theme1.xml" ContentType="application/vnd.openxmlformats-officedocument.theme+xml"/>
  <Override PartName="/ppt/slides/slide246.xml" ContentType="application/vnd.openxmlformats-officedocument.presentationml.slide+xml"/>
  <Override PartName="/ppt/slideLayouts/slideLayout106.xml" ContentType="application/vnd.openxmlformats-officedocument.presentationml.slideLayout+xml"/>
  <Override PartName="/ppt/slideLayouts/slideLayout33.xml" ContentType="application/vnd.openxmlformats-officedocument.presentationml.slideLayout+xml"/>
  <Override PartName="/ppt/slides/slide178.xml" ContentType="application/vnd.openxmlformats-officedocument.presentationml.slide+xml"/>
  <Override PartName="/ppt/notesSlides/notesSlide165.xml" ContentType="application/vnd.openxmlformats-officedocument.presentationml.notesSlide+xml"/>
  <Override PartName="/ppt/slides/slide208.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notesSlides/notesSlide43.xml" ContentType="application/vnd.openxmlformats-officedocument.presentationml.notesSlide+xml"/>
  <Override PartName="/ppt/slideLayouts/slideLayout78.xml" ContentType="application/vnd.openxmlformats-officedocument.presentationml.slideLayout+xml"/>
  <Override PartName="/ppt/slides/slide163.xml" ContentType="application/vnd.openxmlformats-officedocument.presentationml.slide+xml"/>
  <Override PartName="/ppt/notesSlides/notesSlide150.xml" ContentType="application/vnd.openxmlformats-officedocument.presentationml.notesSlide+xml"/>
  <Override PartName="/docProps/app.xml" ContentType="application/vnd.openxmlformats-officedocument.extended-properties+xml"/>
  <Override PartName="/ppt/slides/slide65.xml" ContentType="application/vnd.openxmlformats-officedocument.presentationml.slide+xml"/>
  <Override PartName="/ppt/notesSlides/notesSlide88.xml" ContentType="application/vnd.openxmlformats-officedocument.presentationml.notesSlide+xml"/>
  <Override PartName="/ppt/slideLayouts/slideLayout136.xml" ContentType="application/vnd.openxmlformats-officedocument.presentationml.slideLayout+xml"/>
  <Override PartName="/ppt/notesSlides/notesSlide112.xml" ContentType="application/vnd.openxmlformats-officedocument.presentationml.notesSlide+xml"/>
  <Default Extension="pdf" ContentType="application/pdf"/>
  <Override PartName="/ppt/slideLayouts/slideLayout63.xml" ContentType="application/vnd.openxmlformats-officedocument.presentationml.slideLayout+xml"/>
  <Override PartName="/ppt/notesSlides/notesSlide195.xml" ContentType="application/vnd.openxmlformats-officedocument.presentationml.notesSlide+xml"/>
  <Override PartName="/ppt/notesSlides/notesSlide129.xml" ContentType="application/vnd.openxmlformats-officedocument.presentationml.notesSlide+xml"/>
  <Override PartName="/ppt/slides/slide238.xml" ContentType="application/vnd.openxmlformats-officedocument.presentationml.slide+xml"/>
  <Override PartName="/ppt/notesSlides/notesSlide225.xml" ContentType="application/vnd.openxmlformats-officedocument.presentationml.notesSlide+xml"/>
  <Default Extension="gif" ContentType="image/gif"/>
  <Override PartName="/ppt/slideLayouts/slideLayout25.xml" ContentType="application/vnd.openxmlformats-officedocument.presentationml.slideLayout+xml"/>
  <Override PartName="/ppt/slides/slide110.xml" ContentType="application/vnd.openxmlformats-officedocument.presentationml.slide+xml"/>
  <Override PartName="/ppt/notesSlides/notesSlide73.xml" ContentType="application/vnd.openxmlformats-officedocument.presentationml.notesSlide+xml"/>
  <Override PartName="/ppt/slideLayouts/slideLayout91.xml" ContentType="application/vnd.openxmlformats-officedocument.presentationml.slideLayout+xml"/>
  <Override PartName="/ppt/slideLayouts/slideLayout121.xml" ContentType="application/vnd.openxmlformats-officedocument.presentationml.slideLayout+xml"/>
  <Override PartName="/ppt/slides/slide127.xml" ContentType="application/vnd.openxmlformats-officedocument.presentationml.slide+xml"/>
  <Override PartName="/ppt/slides/slide12.xml" ContentType="application/vnd.openxmlformats-officedocument.presentationml.slide+xml"/>
  <Override PartName="/ppt/theme/themeOverride4.xml" ContentType="application/vnd.openxmlformats-officedocument.themeOverride+xml"/>
  <Override PartName="/ppt/slides/slide95.xml" ContentType="application/vnd.openxmlformats-officedocument.presentationml.slide+xml"/>
  <Override PartName="/ppt/slides/slide29.xml" ContentType="application/vnd.openxmlformats-officedocument.presentationml.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s/slide155.xml" ContentType="application/vnd.openxmlformats-officedocument.presentationml.slide+xml"/>
  <Override PartName="/ppt/notesSlides/notesSlide142.xml" ContentType="application/vnd.openxmlformats-officedocument.presentationml.notesSlide+xml"/>
  <Override PartName="/ppt/slides/slide251.xml" ContentType="application/vnd.openxmlformats-officedocument.presentationml.slide+xml"/>
  <Override PartName="/ppt/slides/slide57.xml" ContentType="application/vnd.openxmlformats-officedocument.presentationml.slide+xml"/>
  <Override PartName="/ppt/slides/slide268.xml" ContentType="application/vnd.openxmlformats-officedocument.presentationml.slide+xml"/>
  <Override PartName="/ppt/notesSlides/notesSlide20.xml" ContentType="application/vnd.openxmlformats-officedocument.presentationml.notesSlide+xml"/>
  <Override PartName="/ppt/slideLayouts/slideLayout128.xml" ContentType="application/vnd.openxmlformats-officedocument.presentationml.slideLayout+xml"/>
  <Override PartName="/ppt/slideLayouts/slideLayout55.xml" ContentType="application/vnd.openxmlformats-officedocument.presentationml.slideLayout+xml"/>
  <Override PartName="/ppt/slides/slide140.xml" ContentType="application/vnd.openxmlformats-officedocument.presentationml.slide+xml"/>
  <Override PartName="/ppt/notesSlides/notesSlide187.xml" ContentType="application/vnd.openxmlformats-officedocument.presentationml.notesSlide+xml"/>
  <Override PartName="/ppt/notesSlides/notesSlide217.xml" ContentType="application/vnd.openxmlformats-officedocument.presentationml.notesSlide+xml"/>
  <Override PartName="/ppt/slides/slide42.xml" ContentType="application/vnd.openxmlformats-officedocument.presentationml.slide+xml"/>
  <Override PartName="/ppt/slideLayouts/slideLayout113.xml" ContentType="application/vnd.openxmlformats-officedocument.presentationml.slideLayout+xml"/>
  <Override PartName="/ppt/notesSlides/notesSlide65.xml" ContentType="application/vnd.openxmlformats-officedocument.presentationml.notesSlide+xml"/>
  <Override PartName="/ppt/slides/slide185.xml" ContentType="application/vnd.openxmlformats-officedocument.presentationml.slide+xml"/>
  <Override PartName="/ppt/slides/slide119.xml" ContentType="application/vnd.openxmlformats-officedocument.presentationml.slide+xml"/>
  <Override PartName="/ppt/notesSlides/notesSlide172.xml" ContentType="application/vnd.openxmlformats-officedocument.presentationml.notesSlide+xml"/>
  <Override PartName="/ppt/notesSlides/notesSlide106.xml" ContentType="application/vnd.openxmlformats-officedocument.presentationml.notesSlide+xml"/>
  <Override PartName="/ppt/slides/slide215.xml" ContentType="application/vnd.openxmlformats-officedocument.presentationml.slide+xml"/>
  <Override PartName="/ppt/slideMasters/slideMaster2.xml" ContentType="application/vnd.openxmlformats-officedocument.presentationml.slideMaster+xml"/>
  <Override PartName="/ppt/notesSlides/notesSlide202.xml" ContentType="application/vnd.openxmlformats-officedocument.presentationml.notesSlide+xml"/>
  <Override PartName="/ppt/slides/slide87.xml" ContentType="application/vnd.openxmlformats-officedocument.presentationml.slide+xml"/>
  <Override PartName="/ppt/notesMasters/notesMaster1.xml" ContentType="application/vnd.openxmlformats-officedocument.presentationml.notesMaster+xml"/>
  <Override PartName="/ppt/notesSlides/notesSlide50.xml" ContentType="application/vnd.openxmlformats-officedocument.presentationml.notesSlide+xml"/>
  <Override PartName="/ppt/notesSlides/notesSlide134.xml" ContentType="application/vnd.openxmlformats-officedocument.presentationml.notesSlide+xml"/>
  <Override PartName="/ppt/slideLayouts/slideLayout85.xml" ContentType="application/vnd.openxmlformats-officedocument.presentationml.slideLayout+xml"/>
  <Override PartName="/ppt/slideLayouts/slideLayout19.xml" ContentType="application/vnd.openxmlformats-officedocument.presentationml.slideLayout+xml"/>
  <Override PartName="/ppt/notesSlides/notesSlide230.xml" ContentType="application/vnd.openxmlformats-officedocument.presentationml.notesSlide+xml"/>
  <Override PartName="/docProps/core.xml" ContentType="application/vnd.openxmlformats-package.core-properties+xml"/>
  <Override PartName="/ppt/notesSlides/notesSlide12.xml" ContentType="application/vnd.openxmlformats-officedocument.presentationml.notesSlide+xml"/>
  <Override PartName="/ppt/slideLayouts/slideLayout47.xml" ContentType="application/vnd.openxmlformats-officedocument.presentationml.slideLayout+xml"/>
  <Override PartName="/ppt/slides/slide132.xml" ContentType="application/vnd.openxmlformats-officedocument.presentationml.slide+xml"/>
  <Override PartName="/ppt/notesSlides/notesSlide29.xml" ContentType="application/vnd.openxmlformats-officedocument.presentationml.notesSlide+xml"/>
  <Override PartName="/ppt/notesSlides/notesSlide95.xml" ContentType="application/vnd.openxmlformats-officedocument.presentationml.notesSlide+xml"/>
  <Override PartName="/ppt/slides/slide149.xml" ContentType="application/vnd.openxmlformats-officedocument.presentationml.slide+xml"/>
  <Override PartName="/ppt/slides/slide34.xml" ContentType="application/vnd.openxmlformats-officedocument.presentationml.slide+xml"/>
  <Override PartName="/ppt/slides/slide245.xml" ContentType="application/vnd.openxmlformats-officedocument.presentationml.slide+xml"/>
  <Override PartName="/ppt/slideLayouts/slideLayout105.xml" ContentType="application/vnd.openxmlformats-officedocument.presentationml.slideLayout+xml"/>
  <Override PartName="/ppt/slideLayouts/slideLayout32.xml" ContentType="application/vnd.openxmlformats-officedocument.presentationml.slideLayout+xml"/>
  <Override PartName="/ppt/slides/slide177.xml" ContentType="application/vnd.openxmlformats-officedocument.presentationml.slide+xml"/>
  <Override PartName="/ppt/notesSlides/notesSlide164.xml" ContentType="application/vnd.openxmlformats-officedocument.presentationml.notesSlide+xml"/>
  <Override PartName="/ppt/slides/slide207.xml" ContentType="application/vnd.openxmlformats-officedocument.presentationml.slide+xml"/>
  <Override PartName="/ppt/slides/slide79.xml" ContentType="application/vnd.openxmlformats-officedocument.presentationml.slide+xml"/>
  <Override PartName="/ppt/slides/slide7.xml" ContentType="application/vnd.openxmlformats-officedocument.presentationml.slide+xml"/>
  <Default Extension="tiff" ContentType="image/tiff"/>
  <Override PartName="/ppt/notesSlides/notesSlide42.xml" ContentType="application/vnd.openxmlformats-officedocument.presentationml.notesSlide+xml"/>
  <Override PartName="/ppt/slideLayouts/slideLayout77.xml" ContentType="application/vnd.openxmlformats-officedocument.presentationml.slideLayout+xml"/>
  <Override PartName="/ppt/slides/slide162.xml" ContentType="application/vnd.openxmlformats-officedocument.presentationml.slide+xml"/>
  <Override PartName="/ppt/notesSlides/notesSlide59.xml" ContentType="application/vnd.openxmlformats-officedocument.presentationml.notesSlide+xml"/>
  <Override PartName="/ppt/slides/slide64.xml" ContentType="application/vnd.openxmlformats-officedocument.presentationml.slide+xml"/>
  <Override PartName="/ppt/slideLayouts/slideLayout135.xml" ContentType="application/vnd.openxmlformats-officedocument.presentationml.slideLayout+xml"/>
  <Override PartName="/ppt/notesSlides/notesSlide87.xml" ContentType="application/vnd.openxmlformats-officedocument.presentationml.notesSlide+xml"/>
  <Override PartName="/ppt/notesSlides/notesSlide111.xml" ContentType="application/vnd.openxmlformats-officedocument.presentationml.notesSlide+xml"/>
  <Override PartName="/ppt/slideLayouts/slideLayout62.xml" ContentType="application/vnd.openxmlformats-officedocument.presentationml.slideLayout+xml"/>
  <Override PartName="/ppt/notesSlides/notesSlide194.xml" ContentType="application/vnd.openxmlformats-officedocument.presentationml.notesSlide+xml"/>
  <Override PartName="/ppt/notesSlides/notesSlide128.xml" ContentType="application/vnd.openxmlformats-officedocument.presentationml.notesSlide+xml"/>
  <Override PartName="/ppt/slides/slide237.xml" ContentType="application/vnd.openxmlformats-officedocument.presentationml.slide+xml"/>
  <Override PartName="/ppt/notesSlides/notesSlide224.xml" ContentType="application/vnd.openxmlformats-officedocument.presentationml.notesSlide+xml"/>
  <Override PartName="/ppt/theme/theme9.xml" ContentType="application/vnd.openxmlformats-officedocument.theme+xml"/>
  <Override PartName="/ppt/tableStyles.xml" ContentType="application/vnd.openxmlformats-officedocument.presentationml.tableStyles+xml"/>
  <Override PartName="/ppt/slideLayouts/slideLayout90.xml" ContentType="application/vnd.openxmlformats-officedocument.presentationml.slideLayout+xml"/>
  <Override PartName="/ppt/slideLayouts/slideLayout120.xml" ContentType="application/vnd.openxmlformats-officedocument.presentationml.slideLayout+xml"/>
  <Override PartName="/ppt/slideLayouts/slideLayout24.xml" ContentType="application/vnd.openxmlformats-officedocument.presentationml.slideLayout+xml"/>
  <Override PartName="/ppt/notesSlides/notesSlide72.xml" ContentType="application/vnd.openxmlformats-officedocument.presentationml.notesSlide+xml"/>
  <Override PartName="/ppt/slides/slide192.xml" ContentType="application/vnd.openxmlformats-officedocument.presentationml.slide+xml"/>
  <Override PartName="/ppt/slides/slide126.xml" ContentType="application/vnd.openxmlformats-officedocument.presentationml.slide+xml"/>
  <Override PartName="/ppt/slides/slide11.xml" ContentType="application/vnd.openxmlformats-officedocument.presentationml.slide+xml"/>
  <Override PartName="/ppt/theme/themeOverride3.xml" ContentType="application/vnd.openxmlformats-officedocument.themeOverride+xml"/>
  <Override PartName="/ppt/slides/slide94.xml" ContentType="application/vnd.openxmlformats-officedocument.presentationml.slide+xml"/>
  <Override PartName="/ppt/slides/slide28.xml" ContentType="application/vnd.openxmlformats-officedocument.presentationml.slide+xml"/>
  <Override PartName="/ppt/slideLayouts/slideLayout69.xml" ContentType="application/vnd.openxmlformats-officedocument.presentationml.slideLayout+xml"/>
  <Override PartName="/ppt/slides/slide154.xml" ContentType="application/vnd.openxmlformats-officedocument.presentationml.slide+xml"/>
  <Override PartName="/ppt/slideLayouts/slideLayout7.xml" ContentType="application/vnd.openxmlformats-officedocument.presentationml.slideLayout+xml"/>
  <Override PartName="/ppt/notesSlides/notesSlide141.xml" ContentType="application/vnd.openxmlformats-officedocument.presentationml.notesSlide+xml"/>
  <Override PartName="/ppt/slides/slide250.xml" ContentType="application/vnd.openxmlformats-officedocument.presentationml.slide+xml"/>
  <Override PartName="/ppt/slides/slide56.xml" ContentType="application/vnd.openxmlformats-officedocument.presentationml.slide+xml"/>
  <Override PartName="/ppt/slides/slide267.xml" ContentType="application/vnd.openxmlformats-officedocument.presentationml.slide+xml"/>
  <Override PartName="/ppt/slideLayouts/slideLayout127.xml" ContentType="application/vnd.openxmlformats-officedocument.presentationml.slideLayout+xml"/>
  <Override PartName="/ppt/slideLayouts/slideLayout54.xml" ContentType="application/vnd.openxmlformats-officedocument.presentationml.slideLayout+xml"/>
  <Override PartName="/ppt/slides/slide199.xml" ContentType="application/vnd.openxmlformats-officedocument.presentationml.slide+xml"/>
  <Override PartName="/ppt/notesSlides/notesSlide186.xml" ContentType="application/vnd.openxmlformats-officedocument.presentationml.notesSlide+xml"/>
  <Override PartName="/ppt/slides/slide229.xml" ContentType="application/vnd.openxmlformats-officedocument.presentationml.slide+xml"/>
  <Override PartName="/ppt/notesSlides/notesSlide216.xml" ContentType="application/vnd.openxmlformats-officedocument.presentationml.notesSlide+xml"/>
  <Override PartName="/ppt/slides/slide41.xml" ContentType="application/vnd.openxmlformats-officedocument.presentationml.slide+xml"/>
  <Override PartName="/ppt/notesSlides/notesSlide64.xml" ContentType="application/vnd.openxmlformats-officedocument.presentationml.notesSlide+xml"/>
  <Override PartName="/ppt/slideLayouts/slideLayout112.xml" ContentType="application/vnd.openxmlformats-officedocument.presentationml.slideLayout+xml"/>
  <Override PartName="/ppt/slideLayouts/slideLayout99.xml" ContentType="application/vnd.openxmlformats-officedocument.presentationml.slideLayout+xml"/>
  <Override PartName="/ppt/slides/slide184.xml" ContentType="application/vnd.openxmlformats-officedocument.presentationml.slide+xml"/>
  <Override PartName="/ppt/slides/slide118.xml" ContentType="application/vnd.openxmlformats-officedocument.presentationml.slide+xml"/>
  <Override PartName="/ppt/notesSlides/notesSlide171.xml" ContentType="application/vnd.openxmlformats-officedocument.presentationml.notesSlide+xml"/>
  <Override PartName="/ppt/notesSlides/notesSlide105.xml" ContentType="application/vnd.openxmlformats-officedocument.presentationml.notesSlide+xml"/>
  <Override PartName="/ppt/slideMasters/slideMaster1.xml" ContentType="application/vnd.openxmlformats-officedocument.presentationml.slideMaster+xml"/>
  <Override PartName="/ppt/slides/slide214.xml" ContentType="application/vnd.openxmlformats-officedocument.presentationml.slide+xml"/>
  <Override PartName="/ppt/notesSlides/notesSlide201.xml" ContentType="application/vnd.openxmlformats-officedocument.presentationml.notesSlide+xml"/>
  <Override PartName="/ppt/slides/slide86.xml" ContentType="application/vnd.openxmlformats-officedocument.presentationml.slide+xml"/>
  <Override PartName="/ppt/notesSlides/notesSlide133.xml" ContentType="application/vnd.openxmlformats-officedocument.presentationml.notesSlide+xml"/>
  <Override PartName="/ppt/slideLayouts/slideLayout84.xml" ContentType="application/vnd.openxmlformats-officedocument.presentationml.slideLayout+xml"/>
  <Override PartName="/ppt/slideLayouts/slideLayout18.xml" ContentType="application/vnd.openxmlformats-officedocument.presentationml.slideLayout+xml"/>
  <Override PartName="/ppt/slides/slide103.xml" ContentType="application/vnd.openxmlformats-officedocument.presentationml.slide+xml"/>
  <Override PartName="/ppt/slides/slide259.xml" ContentType="application/vnd.openxmlformats-officedocument.presentationml.slide+xml"/>
  <Override PartName="/ppt/notesSlides/notesSlide11.xml" ContentType="application/vnd.openxmlformats-officedocument.presentationml.notesSlide+xml"/>
  <Override PartName="/ppt/slides/slide71.xml" ContentType="application/vnd.openxmlformats-officedocument.presentationml.slide+xml"/>
  <Override PartName="/ppt/slideLayouts/slideLayout46.xml" ContentType="application/vnd.openxmlformats-officedocument.presentationml.slideLayout+xml"/>
  <Override PartName="/ppt/notesSlides/notesSlide94.xml" ContentType="application/vnd.openxmlformats-officedocument.presentationml.notesSlide+xml"/>
  <Override PartName="/ppt/slides/slide131.xml" ContentType="application/vnd.openxmlformats-officedocument.presentationml.slide+xml"/>
  <Override PartName="/ppt/notesSlides/notesSlide28.xml" ContentType="application/vnd.openxmlformats-officedocument.presentationml.notesSlide+xml"/>
  <Override PartName="/ppt/slides/slide148.xml" ContentType="application/vnd.openxmlformats-officedocument.presentationml.slide+xml"/>
  <Override PartName="/ppt/slides/slide33.xml" ContentType="application/vnd.openxmlformats-officedocument.presentationml.slide+xml"/>
  <Override PartName="/ppt/slides/slide244.xml" ContentType="application/vnd.openxmlformats-officedocument.presentationml.slide+xml"/>
  <Override PartName="/ppt/slideLayouts/slideLayout104.xml" ContentType="application/vnd.openxmlformats-officedocument.presentationml.slideLayout+xml"/>
  <Override PartName="/ppt/presentation.xml" ContentType="application/vnd.openxmlformats-officedocument.presentationml.presentation.main+xml"/>
  <Override PartName="/ppt/slideLayouts/slideLayout31.xml" ContentType="application/vnd.openxmlformats-officedocument.presentationml.slideLayout+xml"/>
  <Override PartName="/ppt/slides/slide176.xml" ContentType="application/vnd.openxmlformats-officedocument.presentationml.slide+xml"/>
  <Override PartName="/ppt/notesSlides/notesSlide163.xml" ContentType="application/vnd.openxmlformats-officedocument.presentationml.notesSlide+xml"/>
  <Override PartName="/ppt/slides/slide272.xml" ContentType="application/vnd.openxmlformats-officedocument.presentationml.slide+xml"/>
  <Override PartName="/ppt/slides/slide206.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notesSlides/notesSlide41.xml" ContentType="application/vnd.openxmlformats-officedocument.presentationml.notesSlide+xml"/>
  <Override PartName="/ppt/slideLayouts/slideLayout76.xml" ContentType="application/vnd.openxmlformats-officedocument.presentationml.slideLayout+xml"/>
  <Override PartName="/ppt/viewProps.xml" ContentType="application/vnd.openxmlformats-officedocument.presentationml.viewProps+xml"/>
  <Override PartName="/ppt/slides/slide161.xml" ContentType="application/vnd.openxmlformats-officedocument.presentationml.slide+xml"/>
  <Override PartName="/ppt/notesSlides/notesSlide58.xml" ContentType="application/vnd.openxmlformats-officedocument.presentationml.notesSlide+xml"/>
  <Override PartName="/ppt/slides/slide63.xml" ContentType="application/vnd.openxmlformats-officedocument.presentationml.slide+xml"/>
  <Override PartName="/ppt/slideLayouts/slideLayout134.xml" ContentType="application/vnd.openxmlformats-officedocument.presentationml.slideLayout+xml"/>
  <Override PartName="/ppt/presProps.xml" ContentType="application/vnd.openxmlformats-officedocument.presentationml.presProps+xml"/>
  <Override PartName="/ppt/notesSlides/notesSlide7.xml" ContentType="application/vnd.openxmlformats-officedocument.presentationml.notesSlide+xml"/>
  <Override PartName="/ppt/notesSlides/notesSlide86.xml" ContentType="application/vnd.openxmlformats-officedocument.presentationml.notesSlide+xml"/>
  <Override PartName="/ppt/notesSlides/notesSlide110.xml" ContentType="application/vnd.openxmlformats-officedocument.presentationml.notesSlide+xml"/>
  <Override PartName="/ppt/slideLayouts/slideLayout61.xml" ContentType="application/vnd.openxmlformats-officedocument.presentationml.slideLayout+xml"/>
  <Override PartName="/ppt/notesSlides/notesSlide193.xml" ContentType="application/vnd.openxmlformats-officedocument.presentationml.notesSlide+xml"/>
  <Override PartName="/ppt/notesSlides/notesSlide127.xml" ContentType="application/vnd.openxmlformats-officedocument.presentationml.notesSlide+xml"/>
  <Override PartName="/ppt/slides/slide236.xml" ContentType="application/vnd.openxmlformats-officedocument.presentationml.slide+xml"/>
  <Override PartName="/ppt/notesSlides/notesSlide223.xml" ContentType="application/vnd.openxmlformats-officedocument.presentationml.notesSlide+xml"/>
  <Override PartName="/ppt/theme/theme8.xml" ContentType="application/vnd.openxmlformats-officedocument.theme+xml"/>
  <Override PartName="/ppt/slideLayouts/slideLayout23.xml" ContentType="application/vnd.openxmlformats-officedocument.presentationml.slideLayout+xml"/>
  <Override PartName="/ppt/notesSlides/notesSlide71.xml" ContentType="application/vnd.openxmlformats-officedocument.presentationml.notesSlide+xml"/>
  <Override PartName="/ppt/slides/slide191.xml" ContentType="application/vnd.openxmlformats-officedocument.presentationml.slide+xml"/>
  <Override PartName="/ppt/slides/slide125.xml" ContentType="application/vnd.openxmlformats-officedocument.presentationml.slide+xml"/>
  <Override PartName="/ppt/slides/slide10.xml" ContentType="application/vnd.openxmlformats-officedocument.presentationml.slide+xml"/>
  <Override PartName="/ppt/slides/slide221.xml" ContentType="application/vnd.openxmlformats-officedocument.presentationml.slide+xml"/>
  <Override PartName="/ppt/theme/themeOverride2.xml" ContentType="application/vnd.openxmlformats-officedocument.themeOverride+xml"/>
  <Override PartName="/ppt/slides/slide93.xml" ContentType="application/vnd.openxmlformats-officedocument.presentationml.slide+xml"/>
  <Override PartName="/ppt/slides/slide27.xml" ContentType="application/vnd.openxmlformats-officedocument.presentationml.slide+xml"/>
  <Override PartName="/ppt/slideLayouts/slideLayout68.xml" ContentType="application/vnd.openxmlformats-officedocument.presentationml.slideLayout+xml"/>
  <Override PartName="/ppt/slides/slide153.xml" ContentType="application/vnd.openxmlformats-officedocument.presentationml.slide+xml"/>
  <Override PartName="/ppt/slideLayouts/slideLayout6.xml" ContentType="application/vnd.openxmlformats-officedocument.presentationml.slideLayout+xml"/>
  <Override PartName="/ppt/notesSlides/notesSlide140.xml" ContentType="application/vnd.openxmlformats-officedocument.presentationml.notesSlide+xml"/>
  <Override PartName="/ppt/slides/slide55.xml" ContentType="application/vnd.openxmlformats-officedocument.presentationml.slide+xml"/>
  <Override PartName="/ppt/notesSlides/notesSlide157.xml" ContentType="application/vnd.openxmlformats-officedocument.presentationml.notesSlide+xml"/>
  <Override PartName="/ppt/slides/slide266.xml" ContentType="application/vnd.openxmlformats-officedocument.presentationml.slide+xml"/>
  <Override PartName="/ppt/slideLayouts/slideLayout126.xml" ContentType="application/vnd.openxmlformats-officedocument.presentationml.slideLayout+xml"/>
  <Override PartName="/ppt/slideLayouts/slideLayout53.xml" ContentType="application/vnd.openxmlformats-officedocument.presentationml.slideLayout+xml"/>
  <Override PartName="/ppt/slides/slide198.xml" ContentType="application/vnd.openxmlformats-officedocument.presentationml.slide+xml"/>
  <Override PartName="/ppt/notesSlides/notesSlide35.xml" ContentType="application/vnd.openxmlformats-officedocument.presentationml.notesSlide+xml"/>
  <Override PartName="/ppt/notesSlides/notesSlide185.xml" ContentType="application/vnd.openxmlformats-officedocument.presentationml.notesSlide+xml"/>
  <Override PartName="/ppt/notesSlides/notesSlide119.xml" ContentType="application/vnd.openxmlformats-officedocument.presentationml.notesSlide+xml"/>
  <Override PartName="/ppt/slides/slide228.xml" ContentType="application/vnd.openxmlformats-officedocument.presentationml.slide+xml"/>
  <Override PartName="/ppt/notesSlides/notesSlide215.xml" ContentType="application/vnd.openxmlformats-officedocument.presentationml.notesSlide+xml"/>
  <Override PartName="/ppt/slides/slide40.xml" ContentType="application/vnd.openxmlformats-officedocument.presentationml.slide+xml"/>
  <Override PartName="/ppt/slideLayouts/slideLayout111.xml" ContentType="application/vnd.openxmlformats-officedocument.presentationml.slideLayout+xml"/>
  <Override PartName="/ppt/notesSlides/notesSlide63.xml" ContentType="application/vnd.openxmlformats-officedocument.presentationml.notesSlide+xml"/>
  <Override PartName="/ppt/slideLayouts/slideLayout98.xml" ContentType="application/vnd.openxmlformats-officedocument.presentationml.slideLayout+xml"/>
  <Override PartName="/ppt/slides/slide183.xml" ContentType="application/vnd.openxmlformats-officedocument.presentationml.slide+xml"/>
  <Override PartName="/ppt/slides/slide117.xml" ContentType="application/vnd.openxmlformats-officedocument.presentationml.slide+xml"/>
  <Override PartName="/ppt/notesSlides/notesSlide170.xml" ContentType="application/vnd.openxmlformats-officedocument.presentationml.notesSlide+xml"/>
  <Override PartName="/ppt/notesSlides/notesSlide104.xml" ContentType="application/vnd.openxmlformats-officedocument.presentationml.notesSlide+xml"/>
  <Override PartName="/ppt/slides/slide213.xml" ContentType="application/vnd.openxmlformats-officedocument.presentationml.slide+xml"/>
  <Override PartName="/ppt/notesSlides/notesSlide200.xml" ContentType="application/vnd.openxmlformats-officedocument.presentationml.notesSlide+xml"/>
  <Override PartName="/ppt/slides/slide85.xml" ContentType="application/vnd.openxmlformats-officedocument.presentationml.slide+xml"/>
  <Override PartName="/ppt/slides/slide19.xml" ContentType="application/vnd.openxmlformats-officedocument.presentationml.slide+xml"/>
  <Override PartName="/ppt/slideLayouts/slideLayout83.xml" ContentType="application/vnd.openxmlformats-officedocument.presentationml.slideLayout+xml"/>
  <Override PartName="/ppt/slideLayouts/slideLayout17.xml" ContentType="application/vnd.openxmlformats-officedocument.presentationml.slideLayout+xml"/>
  <Override PartName="/ppt/slides/slide102.xml" ContentType="application/vnd.openxmlformats-officedocument.presentationml.slide+xml"/>
  <Override PartName="/ppt/notesSlides/notesSlide149.xml" ContentType="application/vnd.openxmlformats-officedocument.presentationml.notesSlide+xml"/>
  <Override PartName="/ppt/slides/slide258.xml" ContentType="application/vnd.openxmlformats-officedocument.presentationml.slide+xml"/>
  <Override PartName="/ppt/slides/slide70.xml" ContentType="application/vnd.openxmlformats-officedocument.presentationml.slide+xml"/>
  <Override PartName="/ppt/slideLayouts/slideLayout45.xml" ContentType="application/vnd.openxmlformats-officedocument.presentationml.slideLayout+xml"/>
  <Override PartName="/ppt/slides/slide130.xml" ContentType="application/vnd.openxmlformats-officedocument.presentationml.slide+xml"/>
  <Override PartName="/ppt/notesSlides/notesSlide27.xml" ContentType="application/vnd.openxmlformats-officedocument.presentationml.notesSlide+xml"/>
  <Override PartName="/ppt/notesSlides/notesSlide93.xml" ContentType="application/vnd.openxmlformats-officedocument.presentationml.notesSlide+xml"/>
  <Override PartName="/ppt/slides/slide147.xml" ContentType="application/vnd.openxmlformats-officedocument.presentationml.slide+xml"/>
  <Override PartName="/ppt/slides/slide32.xml" ContentType="application/vnd.openxmlformats-officedocument.presentationml.slide+xml"/>
  <Override PartName="/ppt/slides/slide243.xml" ContentType="application/vnd.openxmlformats-officedocument.presentationml.slide+xml"/>
  <Override PartName="/ppt/slideLayouts/slideLayout103.xml" ContentType="application/vnd.openxmlformats-officedocument.presentationml.slideLayout+xml"/>
  <Override PartName="/ppt/slides/slide49.xml" ContentType="application/vnd.openxmlformats-officedocument.presentationml.slide+xml"/>
  <Override PartName="/ppt/slideLayouts/slideLayout30.xml" ContentType="application/vnd.openxmlformats-officedocument.presentationml.slideLayout+xml"/>
  <Override PartName="/ppt/slides/slide175.xml" ContentType="application/vnd.openxmlformats-officedocument.presentationml.slide+xml"/>
  <Override PartName="/ppt/slides/slide109.xml" ContentType="application/vnd.openxmlformats-officedocument.presentationml.slide+xml"/>
  <Override PartName="/ppt/notesSlides/notesSlide162.xml" ContentType="application/vnd.openxmlformats-officedocument.presentationml.notesSlide+xml"/>
  <Override PartName="/ppt/slides/slide271.xml" ContentType="application/vnd.openxmlformats-officedocument.presentationml.slide+xml"/>
  <Override PartName="/ppt/slides/slide205.xml" ContentType="application/vnd.openxmlformats-officedocument.presentationml.slide+xml"/>
  <Override PartName="/ppt/slides/slide77.xml" ContentType="application/vnd.openxmlformats-officedocument.presentationml.slide+xml"/>
  <Override PartName="/ppt/notesSlides/notesSlide179.xml" ContentType="application/vnd.openxmlformats-officedocument.presentationml.notesSlide+xml"/>
  <Override PartName="/ppt/slides/slide5.xml" ContentType="application/vnd.openxmlformats-officedocument.presentationml.slide+xml"/>
  <Override PartName="/ppt/slideMasters/slideMaster9.xml" ContentType="application/vnd.openxmlformats-officedocument.presentationml.slideMaster+xml"/>
  <Override PartName="/ppt/notesSlides/notesSlide40.xml" ContentType="application/vnd.openxmlformats-officedocument.presentationml.notesSlide+xml"/>
  <Override PartName="/ppt/notesSlides/notesSlide209.xml" ContentType="application/vnd.openxmlformats-officedocument.presentationml.notesSlide+xml"/>
  <Override PartName="/ppt/slideLayouts/slideLayout75.xml" ContentType="application/vnd.openxmlformats-officedocument.presentationml.slideLayout+xml"/>
  <Override PartName="/ppt/slides/slide160.xml" ContentType="application/vnd.openxmlformats-officedocument.presentationml.slide+xml"/>
  <Override PartName="/ppt/notesSlides/notesSlide57.xml" ContentType="application/vnd.openxmlformats-officedocument.presentationml.notesSlide+xml"/>
  <Override PartName="/ppt/slides/slide62.xml" ContentType="application/vnd.openxmlformats-officedocument.presentationml.slide+xml"/>
  <Override PartName="/ppt/slideLayouts/slideLayout133.xml" ContentType="application/vnd.openxmlformats-officedocument.presentationml.slideLayout+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85.xml" ContentType="application/vnd.openxmlformats-officedocument.presentationml.notesSlide+xml"/>
  <Override PartName="/ppt/slideLayouts/slideLayout60.xml" ContentType="application/vnd.openxmlformats-officedocument.presentationml.slideLayout+xml"/>
  <Override PartName="/ppt/slides/slide139.xml" ContentType="application/vnd.openxmlformats-officedocument.presentationml.slide+xml"/>
  <Override PartName="/ppt/notesSlides/notesSlide192.xml" ContentType="application/vnd.openxmlformats-officedocument.presentationml.notesSlide+xml"/>
  <Override PartName="/ppt/notesSlides/notesSlide126.xml" ContentType="application/vnd.openxmlformats-officedocument.presentationml.notesSlide+xml"/>
  <Override PartName="/ppt/slides/slide235.xml" ContentType="application/vnd.openxmlformats-officedocument.presentationml.slide+xml"/>
  <Override PartName="/ppt/notesSlides/notesSlide222.xml" ContentType="application/vnd.openxmlformats-officedocument.presentationml.notesSlide+xml"/>
  <Override PartName="/ppt/theme/theme7.xml" ContentType="application/vnd.openxmlformats-officedocument.theme+xml"/>
  <Override PartName="/ppt/slideLayouts/slideLayout22.xml" ContentType="application/vnd.openxmlformats-officedocument.presentationml.slideLayout+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848" r:id="rId2"/>
    <p:sldMasterId id="2147483858" r:id="rId3"/>
    <p:sldMasterId id="2147483875" r:id="rId4"/>
    <p:sldMasterId id="2147483887" r:id="rId5"/>
    <p:sldMasterId id="2147483899" r:id="rId6"/>
    <p:sldMasterId id="2147483912" r:id="rId7"/>
    <p:sldMasterId id="2147483924" r:id="rId8"/>
    <p:sldMasterId id="2147483937" r:id="rId9"/>
    <p:sldMasterId id="2147483950" r:id="rId10"/>
    <p:sldMasterId id="2147483966" r:id="rId11"/>
  </p:sldMasterIdLst>
  <p:notesMasterIdLst>
    <p:notesMasterId r:id="rId284"/>
  </p:notesMasterIdLst>
  <p:sldIdLst>
    <p:sldId id="853" r:id="rId12"/>
    <p:sldId id="868" r:id="rId13"/>
    <p:sldId id="577" r:id="rId14"/>
    <p:sldId id="869" r:id="rId15"/>
    <p:sldId id="871" r:id="rId16"/>
    <p:sldId id="870" r:id="rId17"/>
    <p:sldId id="587" r:id="rId18"/>
    <p:sldId id="588" r:id="rId19"/>
    <p:sldId id="589" r:id="rId20"/>
    <p:sldId id="590" r:id="rId21"/>
    <p:sldId id="848" r:id="rId22"/>
    <p:sldId id="736" r:id="rId23"/>
    <p:sldId id="737" r:id="rId24"/>
    <p:sldId id="738" r:id="rId25"/>
    <p:sldId id="739" r:id="rId26"/>
    <p:sldId id="740" r:id="rId27"/>
    <p:sldId id="741" r:id="rId28"/>
    <p:sldId id="872" r:id="rId29"/>
    <p:sldId id="873" r:id="rId30"/>
    <p:sldId id="874" r:id="rId31"/>
    <p:sldId id="875" r:id="rId32"/>
    <p:sldId id="876" r:id="rId33"/>
    <p:sldId id="877" r:id="rId34"/>
    <p:sldId id="878" r:id="rId35"/>
    <p:sldId id="879" r:id="rId36"/>
    <p:sldId id="880" r:id="rId37"/>
    <p:sldId id="881" r:id="rId38"/>
    <p:sldId id="882" r:id="rId39"/>
    <p:sldId id="883" r:id="rId40"/>
    <p:sldId id="884" r:id="rId41"/>
    <p:sldId id="885" r:id="rId42"/>
    <p:sldId id="886" r:id="rId43"/>
    <p:sldId id="742" r:id="rId44"/>
    <p:sldId id="898" r:id="rId45"/>
    <p:sldId id="743" r:id="rId46"/>
    <p:sldId id="744" r:id="rId47"/>
    <p:sldId id="745" r:id="rId48"/>
    <p:sldId id="746" r:id="rId49"/>
    <p:sldId id="836" r:id="rId50"/>
    <p:sldId id="837" r:id="rId51"/>
    <p:sldId id="838" r:id="rId52"/>
    <p:sldId id="839" r:id="rId53"/>
    <p:sldId id="840" r:id="rId54"/>
    <p:sldId id="841" r:id="rId55"/>
    <p:sldId id="842" r:id="rId56"/>
    <p:sldId id="843" r:id="rId57"/>
    <p:sldId id="844" r:id="rId58"/>
    <p:sldId id="845" r:id="rId59"/>
    <p:sldId id="846" r:id="rId60"/>
    <p:sldId id="749" r:id="rId61"/>
    <p:sldId id="887" r:id="rId62"/>
    <p:sldId id="888" r:id="rId63"/>
    <p:sldId id="889" r:id="rId64"/>
    <p:sldId id="891" r:id="rId65"/>
    <p:sldId id="890" r:id="rId66"/>
    <p:sldId id="892" r:id="rId67"/>
    <p:sldId id="750" r:id="rId68"/>
    <p:sldId id="751" r:id="rId69"/>
    <p:sldId id="752" r:id="rId70"/>
    <p:sldId id="753" r:id="rId71"/>
    <p:sldId id="754" r:id="rId72"/>
    <p:sldId id="755" r:id="rId73"/>
    <p:sldId id="756" r:id="rId74"/>
    <p:sldId id="757" r:id="rId75"/>
    <p:sldId id="758" r:id="rId76"/>
    <p:sldId id="759" r:id="rId77"/>
    <p:sldId id="760" r:id="rId78"/>
    <p:sldId id="761" r:id="rId79"/>
    <p:sldId id="762" r:id="rId80"/>
    <p:sldId id="763" r:id="rId81"/>
    <p:sldId id="764" r:id="rId82"/>
    <p:sldId id="854" r:id="rId83"/>
    <p:sldId id="855" r:id="rId84"/>
    <p:sldId id="856" r:id="rId85"/>
    <p:sldId id="857" r:id="rId86"/>
    <p:sldId id="858" r:id="rId87"/>
    <p:sldId id="859" r:id="rId88"/>
    <p:sldId id="860" r:id="rId89"/>
    <p:sldId id="861" r:id="rId90"/>
    <p:sldId id="862" r:id="rId91"/>
    <p:sldId id="863" r:id="rId92"/>
    <p:sldId id="864" r:id="rId93"/>
    <p:sldId id="865" r:id="rId94"/>
    <p:sldId id="866" r:id="rId95"/>
    <p:sldId id="867" r:id="rId96"/>
    <p:sldId id="802" r:id="rId97"/>
    <p:sldId id="803" r:id="rId98"/>
    <p:sldId id="804" r:id="rId99"/>
    <p:sldId id="1260" r:id="rId100"/>
    <p:sldId id="805" r:id="rId101"/>
    <p:sldId id="1259" r:id="rId102"/>
    <p:sldId id="807" r:id="rId103"/>
    <p:sldId id="808" r:id="rId104"/>
    <p:sldId id="809" r:id="rId105"/>
    <p:sldId id="810" r:id="rId106"/>
    <p:sldId id="827" r:id="rId107"/>
    <p:sldId id="828" r:id="rId108"/>
    <p:sldId id="829" r:id="rId109"/>
    <p:sldId id="830" r:id="rId110"/>
    <p:sldId id="831" r:id="rId111"/>
    <p:sldId id="832" r:id="rId112"/>
    <p:sldId id="834" r:id="rId113"/>
    <p:sldId id="833" r:id="rId114"/>
    <p:sldId id="897" r:id="rId115"/>
    <p:sldId id="908" r:id="rId116"/>
    <p:sldId id="893" r:id="rId117"/>
    <p:sldId id="1251" r:id="rId118"/>
    <p:sldId id="909" r:id="rId119"/>
    <p:sldId id="910" r:id="rId120"/>
    <p:sldId id="911" r:id="rId121"/>
    <p:sldId id="912" r:id="rId122"/>
    <p:sldId id="913" r:id="rId123"/>
    <p:sldId id="914" r:id="rId124"/>
    <p:sldId id="915" r:id="rId125"/>
    <p:sldId id="916" r:id="rId126"/>
    <p:sldId id="917" r:id="rId127"/>
    <p:sldId id="924" r:id="rId128"/>
    <p:sldId id="925" r:id="rId129"/>
    <p:sldId id="927" r:id="rId130"/>
    <p:sldId id="929" r:id="rId131"/>
    <p:sldId id="931" r:id="rId132"/>
    <p:sldId id="932" r:id="rId133"/>
    <p:sldId id="933" r:id="rId134"/>
    <p:sldId id="934" r:id="rId135"/>
    <p:sldId id="935" r:id="rId136"/>
    <p:sldId id="936" r:id="rId137"/>
    <p:sldId id="937" r:id="rId138"/>
    <p:sldId id="938" r:id="rId139"/>
    <p:sldId id="939" r:id="rId140"/>
    <p:sldId id="940" r:id="rId141"/>
    <p:sldId id="941" r:id="rId142"/>
    <p:sldId id="942" r:id="rId143"/>
    <p:sldId id="943" r:id="rId144"/>
    <p:sldId id="944" r:id="rId145"/>
    <p:sldId id="945" r:id="rId146"/>
    <p:sldId id="946" r:id="rId147"/>
    <p:sldId id="947" r:id="rId148"/>
    <p:sldId id="948" r:id="rId149"/>
    <p:sldId id="949" r:id="rId150"/>
    <p:sldId id="950" r:id="rId151"/>
    <p:sldId id="951" r:id="rId152"/>
    <p:sldId id="952" r:id="rId153"/>
    <p:sldId id="953" r:id="rId154"/>
    <p:sldId id="954" r:id="rId155"/>
    <p:sldId id="955" r:id="rId156"/>
    <p:sldId id="956" r:id="rId157"/>
    <p:sldId id="957" r:id="rId158"/>
    <p:sldId id="958" r:id="rId159"/>
    <p:sldId id="959" r:id="rId160"/>
    <p:sldId id="960" r:id="rId161"/>
    <p:sldId id="961" r:id="rId162"/>
    <p:sldId id="962" r:id="rId163"/>
    <p:sldId id="963" r:id="rId164"/>
    <p:sldId id="964" r:id="rId165"/>
    <p:sldId id="965" r:id="rId166"/>
    <p:sldId id="966" r:id="rId167"/>
    <p:sldId id="967" r:id="rId168"/>
    <p:sldId id="968" r:id="rId169"/>
    <p:sldId id="1178" r:id="rId170"/>
    <p:sldId id="1182" r:id="rId171"/>
    <p:sldId id="1209" r:id="rId172"/>
    <p:sldId id="1211" r:id="rId173"/>
    <p:sldId id="1214" r:id="rId174"/>
    <p:sldId id="1212" r:id="rId175"/>
    <p:sldId id="1213" r:id="rId176"/>
    <p:sldId id="1215" r:id="rId177"/>
    <p:sldId id="1216" r:id="rId178"/>
    <p:sldId id="1217" r:id="rId179"/>
    <p:sldId id="1218" r:id="rId180"/>
    <p:sldId id="1219" r:id="rId181"/>
    <p:sldId id="1220" r:id="rId182"/>
    <p:sldId id="1221" r:id="rId183"/>
    <p:sldId id="1222" r:id="rId184"/>
    <p:sldId id="1223" r:id="rId185"/>
    <p:sldId id="1224" r:id="rId186"/>
    <p:sldId id="1225" r:id="rId187"/>
    <p:sldId id="1235" r:id="rId188"/>
    <p:sldId id="1226" r:id="rId189"/>
    <p:sldId id="1236" r:id="rId190"/>
    <p:sldId id="1227" r:id="rId191"/>
    <p:sldId id="1234" r:id="rId192"/>
    <p:sldId id="1228" r:id="rId193"/>
    <p:sldId id="1229" r:id="rId194"/>
    <p:sldId id="1230" r:id="rId195"/>
    <p:sldId id="1231" r:id="rId196"/>
    <p:sldId id="1232" r:id="rId197"/>
    <p:sldId id="1233" r:id="rId198"/>
    <p:sldId id="1200" r:id="rId199"/>
    <p:sldId id="1201" r:id="rId200"/>
    <p:sldId id="1202" r:id="rId201"/>
    <p:sldId id="1196" r:id="rId202"/>
    <p:sldId id="1207" r:id="rId203"/>
    <p:sldId id="1197" r:id="rId204"/>
    <p:sldId id="1208" r:id="rId205"/>
    <p:sldId id="1203" r:id="rId206"/>
    <p:sldId id="1204" r:id="rId207"/>
    <p:sldId id="1205" r:id="rId208"/>
    <p:sldId id="1206" r:id="rId209"/>
    <p:sldId id="1183" r:id="rId210"/>
    <p:sldId id="1184" r:id="rId211"/>
    <p:sldId id="970" r:id="rId212"/>
    <p:sldId id="971" r:id="rId213"/>
    <p:sldId id="972" r:id="rId214"/>
    <p:sldId id="973" r:id="rId215"/>
    <p:sldId id="974" r:id="rId216"/>
    <p:sldId id="975" r:id="rId217"/>
    <p:sldId id="976" r:id="rId218"/>
    <p:sldId id="977" r:id="rId219"/>
    <p:sldId id="978" r:id="rId220"/>
    <p:sldId id="979" r:id="rId221"/>
    <p:sldId id="980" r:id="rId222"/>
    <p:sldId id="981" r:id="rId223"/>
    <p:sldId id="982" r:id="rId224"/>
    <p:sldId id="983" r:id="rId225"/>
    <p:sldId id="984" r:id="rId226"/>
    <p:sldId id="985" r:id="rId227"/>
    <p:sldId id="986" r:id="rId228"/>
    <p:sldId id="987" r:id="rId229"/>
    <p:sldId id="988" r:id="rId230"/>
    <p:sldId id="989" r:id="rId231"/>
    <p:sldId id="990" r:id="rId232"/>
    <p:sldId id="991" r:id="rId233"/>
    <p:sldId id="992" r:id="rId234"/>
    <p:sldId id="993" r:id="rId235"/>
    <p:sldId id="994" r:id="rId236"/>
    <p:sldId id="995" r:id="rId237"/>
    <p:sldId id="1195" r:id="rId238"/>
    <p:sldId id="1194" r:id="rId239"/>
    <p:sldId id="1190" r:id="rId240"/>
    <p:sldId id="1193" r:id="rId241"/>
    <p:sldId id="1191" r:id="rId242"/>
    <p:sldId id="1185" r:id="rId243"/>
    <p:sldId id="1186" r:id="rId244"/>
    <p:sldId id="969" r:id="rId245"/>
    <p:sldId id="996" r:id="rId246"/>
    <p:sldId id="997" r:id="rId247"/>
    <p:sldId id="998" r:id="rId248"/>
    <p:sldId id="999" r:id="rId249"/>
    <p:sldId id="1000" r:id="rId250"/>
    <p:sldId id="1001" r:id="rId251"/>
    <p:sldId id="1002" r:id="rId252"/>
    <p:sldId id="1003" r:id="rId253"/>
    <p:sldId id="1004" r:id="rId254"/>
    <p:sldId id="1005" r:id="rId255"/>
    <p:sldId id="1006" r:id="rId256"/>
    <p:sldId id="1007" r:id="rId257"/>
    <p:sldId id="1014" r:id="rId258"/>
    <p:sldId id="1015" r:id="rId259"/>
    <p:sldId id="1016" r:id="rId260"/>
    <p:sldId id="1017" r:id="rId261"/>
    <p:sldId id="1018" r:id="rId262"/>
    <p:sldId id="1019" r:id="rId263"/>
    <p:sldId id="1020" r:id="rId264"/>
    <p:sldId id="1021" r:id="rId265"/>
    <p:sldId id="1022" r:id="rId266"/>
    <p:sldId id="1012" r:id="rId267"/>
    <p:sldId id="1262" r:id="rId268"/>
    <p:sldId id="1243" r:id="rId269"/>
    <p:sldId id="1244" r:id="rId270"/>
    <p:sldId id="1245" r:id="rId271"/>
    <p:sldId id="1246" r:id="rId272"/>
    <p:sldId id="1247" r:id="rId273"/>
    <p:sldId id="1248" r:id="rId274"/>
    <p:sldId id="1249" r:id="rId275"/>
    <p:sldId id="1250" r:id="rId276"/>
    <p:sldId id="1258" r:id="rId277"/>
    <p:sldId id="1252" r:id="rId278"/>
    <p:sldId id="1253" r:id="rId279"/>
    <p:sldId id="1263" r:id="rId280"/>
    <p:sldId id="701" r:id="rId281"/>
    <p:sldId id="1256" r:id="rId282"/>
    <p:sldId id="1255" r:id="rId283"/>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0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0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0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0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0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0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B78BA"/>
    <a:srgbClr val="540000"/>
    <a:srgbClr val="580000"/>
    <a:srgbClr val="5B0165"/>
    <a:srgbClr val="C60FBD"/>
    <a:srgbClr val="09550A"/>
    <a:srgbClr val="FFFF00"/>
    <a:srgbClr val="FF0808"/>
    <a:srgbClr val="FFC31C"/>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howGuides="1">
      <p:cViewPr>
        <p:scale>
          <a:sx n="120" d="100"/>
          <a:sy n="120" d="100"/>
        </p:scale>
        <p:origin x="-1920"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106" Type="http://schemas.openxmlformats.org/officeDocument/2006/relationships/slide" Target="slides/slide95.xml"/><Relationship Id="rId107" Type="http://schemas.openxmlformats.org/officeDocument/2006/relationships/slide" Target="slides/slide96.xml"/><Relationship Id="rId108" Type="http://schemas.openxmlformats.org/officeDocument/2006/relationships/slide" Target="slides/slide97.xml"/><Relationship Id="rId109" Type="http://schemas.openxmlformats.org/officeDocument/2006/relationships/slide" Target="slides/slide9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170" Type="http://schemas.openxmlformats.org/officeDocument/2006/relationships/slide" Target="slides/slide159.xml"/><Relationship Id="rId171" Type="http://schemas.openxmlformats.org/officeDocument/2006/relationships/slide" Target="slides/slide160.xml"/><Relationship Id="rId172" Type="http://schemas.openxmlformats.org/officeDocument/2006/relationships/slide" Target="slides/slide161.xml"/><Relationship Id="rId173" Type="http://schemas.openxmlformats.org/officeDocument/2006/relationships/slide" Target="slides/slide162.xml"/><Relationship Id="rId174" Type="http://schemas.openxmlformats.org/officeDocument/2006/relationships/slide" Target="slides/slide163.xml"/><Relationship Id="rId175" Type="http://schemas.openxmlformats.org/officeDocument/2006/relationships/slide" Target="slides/slide164.xml"/><Relationship Id="rId176" Type="http://schemas.openxmlformats.org/officeDocument/2006/relationships/slide" Target="slides/slide165.xml"/><Relationship Id="rId177" Type="http://schemas.openxmlformats.org/officeDocument/2006/relationships/slide" Target="slides/slide166.xml"/><Relationship Id="rId178" Type="http://schemas.openxmlformats.org/officeDocument/2006/relationships/slide" Target="slides/slide167.xml"/><Relationship Id="rId179" Type="http://schemas.openxmlformats.org/officeDocument/2006/relationships/slide" Target="slides/slide168.xml"/><Relationship Id="rId260" Type="http://schemas.openxmlformats.org/officeDocument/2006/relationships/slide" Target="slides/slide24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261" Type="http://schemas.openxmlformats.org/officeDocument/2006/relationships/slide" Target="slides/slide250.xml"/><Relationship Id="rId262" Type="http://schemas.openxmlformats.org/officeDocument/2006/relationships/slide" Target="slides/slide251.xml"/><Relationship Id="rId263" Type="http://schemas.openxmlformats.org/officeDocument/2006/relationships/slide" Target="slides/slide252.xml"/><Relationship Id="rId264" Type="http://schemas.openxmlformats.org/officeDocument/2006/relationships/slide" Target="slides/slide253.xml"/><Relationship Id="rId110" Type="http://schemas.openxmlformats.org/officeDocument/2006/relationships/slide" Target="slides/slide99.xml"/><Relationship Id="rId111" Type="http://schemas.openxmlformats.org/officeDocument/2006/relationships/slide" Target="slides/slide100.xml"/><Relationship Id="rId112" Type="http://schemas.openxmlformats.org/officeDocument/2006/relationships/slide" Target="slides/slide101.xml"/><Relationship Id="rId113" Type="http://schemas.openxmlformats.org/officeDocument/2006/relationships/slide" Target="slides/slide102.xml"/><Relationship Id="rId114" Type="http://schemas.openxmlformats.org/officeDocument/2006/relationships/slide" Target="slides/slide103.xml"/><Relationship Id="rId115" Type="http://schemas.openxmlformats.org/officeDocument/2006/relationships/slide" Target="slides/slide104.xml"/><Relationship Id="rId116" Type="http://schemas.openxmlformats.org/officeDocument/2006/relationships/slide" Target="slides/slide105.xml"/><Relationship Id="rId117" Type="http://schemas.openxmlformats.org/officeDocument/2006/relationships/slide" Target="slides/slide106.xml"/><Relationship Id="rId118" Type="http://schemas.openxmlformats.org/officeDocument/2006/relationships/slide" Target="slides/slide107.xml"/><Relationship Id="rId119" Type="http://schemas.openxmlformats.org/officeDocument/2006/relationships/slide" Target="slides/slide108.xml"/><Relationship Id="rId200" Type="http://schemas.openxmlformats.org/officeDocument/2006/relationships/slide" Target="slides/slide189.xml"/><Relationship Id="rId201" Type="http://schemas.openxmlformats.org/officeDocument/2006/relationships/slide" Target="slides/slide190.xml"/><Relationship Id="rId202" Type="http://schemas.openxmlformats.org/officeDocument/2006/relationships/slide" Target="slides/slide191.xml"/><Relationship Id="rId203" Type="http://schemas.openxmlformats.org/officeDocument/2006/relationships/slide" Target="slides/slide192.xml"/><Relationship Id="rId204" Type="http://schemas.openxmlformats.org/officeDocument/2006/relationships/slide" Target="slides/slide193.xml"/><Relationship Id="rId205" Type="http://schemas.openxmlformats.org/officeDocument/2006/relationships/slide" Target="slides/slide194.xml"/><Relationship Id="rId206" Type="http://schemas.openxmlformats.org/officeDocument/2006/relationships/slide" Target="slides/slide195.xml"/><Relationship Id="rId207" Type="http://schemas.openxmlformats.org/officeDocument/2006/relationships/slide" Target="slides/slide196.xml"/><Relationship Id="rId208" Type="http://schemas.openxmlformats.org/officeDocument/2006/relationships/slide" Target="slides/slide197.xml"/><Relationship Id="rId209" Type="http://schemas.openxmlformats.org/officeDocument/2006/relationships/slide" Target="slides/slide198.xml"/><Relationship Id="rId265" Type="http://schemas.openxmlformats.org/officeDocument/2006/relationships/slide" Target="slides/slide254.xml"/><Relationship Id="rId266" Type="http://schemas.openxmlformats.org/officeDocument/2006/relationships/slide" Target="slides/slide255.xml"/><Relationship Id="rId267" Type="http://schemas.openxmlformats.org/officeDocument/2006/relationships/slide" Target="slides/slide256.xml"/><Relationship Id="rId268" Type="http://schemas.openxmlformats.org/officeDocument/2006/relationships/slide" Target="slides/slide257.xml"/><Relationship Id="rId269" Type="http://schemas.openxmlformats.org/officeDocument/2006/relationships/slide" Target="slides/slide25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 Id="rId180" Type="http://schemas.openxmlformats.org/officeDocument/2006/relationships/slide" Target="slides/slide169.xml"/><Relationship Id="rId181" Type="http://schemas.openxmlformats.org/officeDocument/2006/relationships/slide" Target="slides/slide170.xml"/><Relationship Id="rId182" Type="http://schemas.openxmlformats.org/officeDocument/2006/relationships/slide" Target="slides/slide171.xml"/><Relationship Id="rId183" Type="http://schemas.openxmlformats.org/officeDocument/2006/relationships/slide" Target="slides/slide172.xml"/><Relationship Id="rId184" Type="http://schemas.openxmlformats.org/officeDocument/2006/relationships/slide" Target="slides/slide173.xml"/><Relationship Id="rId185" Type="http://schemas.openxmlformats.org/officeDocument/2006/relationships/slide" Target="slides/slide174.xml"/><Relationship Id="rId186" Type="http://schemas.openxmlformats.org/officeDocument/2006/relationships/slide" Target="slides/slide175.xml"/><Relationship Id="rId187" Type="http://schemas.openxmlformats.org/officeDocument/2006/relationships/slide" Target="slides/slide176.xml"/><Relationship Id="rId188" Type="http://schemas.openxmlformats.org/officeDocument/2006/relationships/slide" Target="slides/slide177.xml"/><Relationship Id="rId189" Type="http://schemas.openxmlformats.org/officeDocument/2006/relationships/slide" Target="slides/slide178.xml"/><Relationship Id="rId270" Type="http://schemas.openxmlformats.org/officeDocument/2006/relationships/slide" Target="slides/slide259.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271" Type="http://schemas.openxmlformats.org/officeDocument/2006/relationships/slide" Target="slides/slide260.xml"/><Relationship Id="rId272" Type="http://schemas.openxmlformats.org/officeDocument/2006/relationships/slide" Target="slides/slide261.xml"/><Relationship Id="rId273" Type="http://schemas.openxmlformats.org/officeDocument/2006/relationships/slide" Target="slides/slide262.xml"/><Relationship Id="rId274" Type="http://schemas.openxmlformats.org/officeDocument/2006/relationships/slide" Target="slides/slide263.xml"/><Relationship Id="rId120" Type="http://schemas.openxmlformats.org/officeDocument/2006/relationships/slide" Target="slides/slide109.xml"/><Relationship Id="rId121" Type="http://schemas.openxmlformats.org/officeDocument/2006/relationships/slide" Target="slides/slide110.xml"/><Relationship Id="rId122" Type="http://schemas.openxmlformats.org/officeDocument/2006/relationships/slide" Target="slides/slide111.xml"/><Relationship Id="rId123" Type="http://schemas.openxmlformats.org/officeDocument/2006/relationships/slide" Target="slides/slide112.xml"/><Relationship Id="rId124" Type="http://schemas.openxmlformats.org/officeDocument/2006/relationships/slide" Target="slides/slide113.xml"/><Relationship Id="rId125" Type="http://schemas.openxmlformats.org/officeDocument/2006/relationships/slide" Target="slides/slide114.xml"/><Relationship Id="rId126" Type="http://schemas.openxmlformats.org/officeDocument/2006/relationships/slide" Target="slides/slide115.xml"/><Relationship Id="rId127" Type="http://schemas.openxmlformats.org/officeDocument/2006/relationships/slide" Target="slides/slide116.xml"/><Relationship Id="rId128" Type="http://schemas.openxmlformats.org/officeDocument/2006/relationships/slide" Target="slides/slide117.xml"/><Relationship Id="rId129" Type="http://schemas.openxmlformats.org/officeDocument/2006/relationships/slide" Target="slides/slide118.xml"/><Relationship Id="rId210" Type="http://schemas.openxmlformats.org/officeDocument/2006/relationships/slide" Target="slides/slide199.xml"/><Relationship Id="rId211" Type="http://schemas.openxmlformats.org/officeDocument/2006/relationships/slide" Target="slides/slide200.xml"/><Relationship Id="rId212" Type="http://schemas.openxmlformats.org/officeDocument/2006/relationships/slide" Target="slides/slide201.xml"/><Relationship Id="rId213" Type="http://schemas.openxmlformats.org/officeDocument/2006/relationships/slide" Target="slides/slide202.xml"/><Relationship Id="rId214" Type="http://schemas.openxmlformats.org/officeDocument/2006/relationships/slide" Target="slides/slide203.xml"/><Relationship Id="rId215" Type="http://schemas.openxmlformats.org/officeDocument/2006/relationships/slide" Target="slides/slide204.xml"/><Relationship Id="rId216" Type="http://schemas.openxmlformats.org/officeDocument/2006/relationships/slide" Target="slides/slide205.xml"/><Relationship Id="rId217" Type="http://schemas.openxmlformats.org/officeDocument/2006/relationships/slide" Target="slides/slide206.xml"/><Relationship Id="rId218" Type="http://schemas.openxmlformats.org/officeDocument/2006/relationships/slide" Target="slides/slide207.xml"/><Relationship Id="rId219" Type="http://schemas.openxmlformats.org/officeDocument/2006/relationships/slide" Target="slides/slide208.xml"/><Relationship Id="rId275" Type="http://schemas.openxmlformats.org/officeDocument/2006/relationships/slide" Target="slides/slide264.xml"/><Relationship Id="rId276" Type="http://schemas.openxmlformats.org/officeDocument/2006/relationships/slide" Target="slides/slide265.xml"/><Relationship Id="rId277" Type="http://schemas.openxmlformats.org/officeDocument/2006/relationships/slide" Target="slides/slide266.xml"/><Relationship Id="rId278" Type="http://schemas.openxmlformats.org/officeDocument/2006/relationships/slide" Target="slides/slide267.xml"/><Relationship Id="rId279" Type="http://schemas.openxmlformats.org/officeDocument/2006/relationships/slide" Target="slides/slide268.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97" Type="http://schemas.openxmlformats.org/officeDocument/2006/relationships/slide" Target="slides/slide86.xml"/><Relationship Id="rId98" Type="http://schemas.openxmlformats.org/officeDocument/2006/relationships/slide" Target="slides/slide87.xml"/><Relationship Id="rId99" Type="http://schemas.openxmlformats.org/officeDocument/2006/relationships/slide" Target="slides/slide88.xml"/><Relationship Id="rId190" Type="http://schemas.openxmlformats.org/officeDocument/2006/relationships/slide" Target="slides/slide179.xml"/><Relationship Id="rId191" Type="http://schemas.openxmlformats.org/officeDocument/2006/relationships/slide" Target="slides/slide180.xml"/><Relationship Id="rId192" Type="http://schemas.openxmlformats.org/officeDocument/2006/relationships/slide" Target="slides/slide181.xml"/><Relationship Id="rId193" Type="http://schemas.openxmlformats.org/officeDocument/2006/relationships/slide" Target="slides/slide182.xml"/><Relationship Id="rId194" Type="http://schemas.openxmlformats.org/officeDocument/2006/relationships/slide" Target="slides/slide183.xml"/><Relationship Id="rId195" Type="http://schemas.openxmlformats.org/officeDocument/2006/relationships/slide" Target="slides/slide184.xml"/><Relationship Id="rId196" Type="http://schemas.openxmlformats.org/officeDocument/2006/relationships/slide" Target="slides/slide185.xml"/><Relationship Id="rId197" Type="http://schemas.openxmlformats.org/officeDocument/2006/relationships/slide" Target="slides/slide186.xml"/><Relationship Id="rId198" Type="http://schemas.openxmlformats.org/officeDocument/2006/relationships/slide" Target="slides/slide187.xml"/><Relationship Id="rId199" Type="http://schemas.openxmlformats.org/officeDocument/2006/relationships/slide" Target="slides/slide188.xml"/><Relationship Id="rId280" Type="http://schemas.openxmlformats.org/officeDocument/2006/relationships/slide" Target="slides/slide26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81" Type="http://schemas.openxmlformats.org/officeDocument/2006/relationships/slide" Target="slides/slide270.xml"/><Relationship Id="rId282" Type="http://schemas.openxmlformats.org/officeDocument/2006/relationships/slide" Target="slides/slide271.xml"/><Relationship Id="rId283" Type="http://schemas.openxmlformats.org/officeDocument/2006/relationships/slide" Target="slides/slide272.xml"/><Relationship Id="rId284" Type="http://schemas.openxmlformats.org/officeDocument/2006/relationships/notesMaster" Target="notesMasters/notesMaster1.xml"/><Relationship Id="rId130" Type="http://schemas.openxmlformats.org/officeDocument/2006/relationships/slide" Target="slides/slide119.xml"/><Relationship Id="rId131" Type="http://schemas.openxmlformats.org/officeDocument/2006/relationships/slide" Target="slides/slide120.xml"/><Relationship Id="rId132" Type="http://schemas.openxmlformats.org/officeDocument/2006/relationships/slide" Target="slides/slide121.xml"/><Relationship Id="rId133" Type="http://schemas.openxmlformats.org/officeDocument/2006/relationships/slide" Target="slides/slide122.xml"/><Relationship Id="rId220" Type="http://schemas.openxmlformats.org/officeDocument/2006/relationships/slide" Target="slides/slide209.xml"/><Relationship Id="rId221" Type="http://schemas.openxmlformats.org/officeDocument/2006/relationships/slide" Target="slides/slide210.xml"/><Relationship Id="rId222" Type="http://schemas.openxmlformats.org/officeDocument/2006/relationships/slide" Target="slides/slide211.xml"/><Relationship Id="rId223" Type="http://schemas.openxmlformats.org/officeDocument/2006/relationships/slide" Target="slides/slide212.xml"/><Relationship Id="rId224" Type="http://schemas.openxmlformats.org/officeDocument/2006/relationships/slide" Target="slides/slide213.xml"/><Relationship Id="rId225" Type="http://schemas.openxmlformats.org/officeDocument/2006/relationships/slide" Target="slides/slide214.xml"/><Relationship Id="rId226" Type="http://schemas.openxmlformats.org/officeDocument/2006/relationships/slide" Target="slides/slide215.xml"/><Relationship Id="rId227" Type="http://schemas.openxmlformats.org/officeDocument/2006/relationships/slide" Target="slides/slide216.xml"/><Relationship Id="rId228" Type="http://schemas.openxmlformats.org/officeDocument/2006/relationships/slide" Target="slides/slide217.xml"/><Relationship Id="rId229" Type="http://schemas.openxmlformats.org/officeDocument/2006/relationships/slide" Target="slides/slide218.xml"/><Relationship Id="rId134" Type="http://schemas.openxmlformats.org/officeDocument/2006/relationships/slide" Target="slides/slide123.xml"/><Relationship Id="rId135" Type="http://schemas.openxmlformats.org/officeDocument/2006/relationships/slide" Target="slides/slide124.xml"/><Relationship Id="rId136" Type="http://schemas.openxmlformats.org/officeDocument/2006/relationships/slide" Target="slides/slide125.xml"/><Relationship Id="rId137" Type="http://schemas.openxmlformats.org/officeDocument/2006/relationships/slide" Target="slides/slide126.xml"/><Relationship Id="rId138" Type="http://schemas.openxmlformats.org/officeDocument/2006/relationships/slide" Target="slides/slide127.xml"/><Relationship Id="rId139" Type="http://schemas.openxmlformats.org/officeDocument/2006/relationships/slide" Target="slides/slide128.xml"/><Relationship Id="rId285" Type="http://schemas.openxmlformats.org/officeDocument/2006/relationships/printerSettings" Target="printerSettings/printerSettings1.bin"/><Relationship Id="rId286" Type="http://schemas.openxmlformats.org/officeDocument/2006/relationships/presProps" Target="presProps.xml"/><Relationship Id="rId287" Type="http://schemas.openxmlformats.org/officeDocument/2006/relationships/viewProps" Target="viewProps.xml"/><Relationship Id="rId288" Type="http://schemas.openxmlformats.org/officeDocument/2006/relationships/theme" Target="theme/theme1.xml"/><Relationship Id="rId289" Type="http://schemas.openxmlformats.org/officeDocument/2006/relationships/tableStyles" Target="tableStyles.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40" Type="http://schemas.openxmlformats.org/officeDocument/2006/relationships/slide" Target="slides/slide129.xml"/><Relationship Id="rId141" Type="http://schemas.openxmlformats.org/officeDocument/2006/relationships/slide" Target="slides/slide130.xml"/><Relationship Id="rId142" Type="http://schemas.openxmlformats.org/officeDocument/2006/relationships/slide" Target="slides/slide131.xml"/><Relationship Id="rId143" Type="http://schemas.openxmlformats.org/officeDocument/2006/relationships/slide" Target="slides/slide132.xml"/><Relationship Id="rId144" Type="http://schemas.openxmlformats.org/officeDocument/2006/relationships/slide" Target="slides/slide133.xml"/><Relationship Id="rId145" Type="http://schemas.openxmlformats.org/officeDocument/2006/relationships/slide" Target="slides/slide134.xml"/><Relationship Id="rId146" Type="http://schemas.openxmlformats.org/officeDocument/2006/relationships/slide" Target="slides/slide135.xml"/><Relationship Id="rId147" Type="http://schemas.openxmlformats.org/officeDocument/2006/relationships/slide" Target="slides/slide136.xml"/><Relationship Id="rId148" Type="http://schemas.openxmlformats.org/officeDocument/2006/relationships/slide" Target="slides/slide137.xml"/><Relationship Id="rId149" Type="http://schemas.openxmlformats.org/officeDocument/2006/relationships/slide" Target="slides/slide138.xml"/><Relationship Id="rId230" Type="http://schemas.openxmlformats.org/officeDocument/2006/relationships/slide" Target="slides/slide219.xml"/><Relationship Id="rId231" Type="http://schemas.openxmlformats.org/officeDocument/2006/relationships/slide" Target="slides/slide220.xml"/><Relationship Id="rId232" Type="http://schemas.openxmlformats.org/officeDocument/2006/relationships/slide" Target="slides/slide221.xml"/><Relationship Id="rId233" Type="http://schemas.openxmlformats.org/officeDocument/2006/relationships/slide" Target="slides/slide222.xml"/><Relationship Id="rId234" Type="http://schemas.openxmlformats.org/officeDocument/2006/relationships/slide" Target="slides/slide223.xml"/><Relationship Id="rId235" Type="http://schemas.openxmlformats.org/officeDocument/2006/relationships/slide" Target="slides/slide224.xml"/><Relationship Id="rId236" Type="http://schemas.openxmlformats.org/officeDocument/2006/relationships/slide" Target="slides/slide225.xml"/><Relationship Id="rId237" Type="http://schemas.openxmlformats.org/officeDocument/2006/relationships/slide" Target="slides/slide226.xml"/><Relationship Id="rId238" Type="http://schemas.openxmlformats.org/officeDocument/2006/relationships/slide" Target="slides/slide227.xml"/><Relationship Id="rId239" Type="http://schemas.openxmlformats.org/officeDocument/2006/relationships/slide" Target="slides/slide2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150" Type="http://schemas.openxmlformats.org/officeDocument/2006/relationships/slide" Target="slides/slide139.xml"/><Relationship Id="rId151" Type="http://schemas.openxmlformats.org/officeDocument/2006/relationships/slide" Target="slides/slide140.xml"/><Relationship Id="rId152" Type="http://schemas.openxmlformats.org/officeDocument/2006/relationships/slide" Target="slides/slide141.xml"/><Relationship Id="rId153" Type="http://schemas.openxmlformats.org/officeDocument/2006/relationships/slide" Target="slides/slide142.xml"/><Relationship Id="rId154" Type="http://schemas.openxmlformats.org/officeDocument/2006/relationships/slide" Target="slides/slide143.xml"/><Relationship Id="rId155" Type="http://schemas.openxmlformats.org/officeDocument/2006/relationships/slide" Target="slides/slide144.xml"/><Relationship Id="rId156" Type="http://schemas.openxmlformats.org/officeDocument/2006/relationships/slide" Target="slides/slide145.xml"/><Relationship Id="rId157" Type="http://schemas.openxmlformats.org/officeDocument/2006/relationships/slide" Target="slides/slide146.xml"/><Relationship Id="rId158" Type="http://schemas.openxmlformats.org/officeDocument/2006/relationships/slide" Target="slides/slide147.xml"/><Relationship Id="rId159" Type="http://schemas.openxmlformats.org/officeDocument/2006/relationships/slide" Target="slides/slide148.xml"/><Relationship Id="rId240" Type="http://schemas.openxmlformats.org/officeDocument/2006/relationships/slide" Target="slides/slide229.xml"/><Relationship Id="rId241" Type="http://schemas.openxmlformats.org/officeDocument/2006/relationships/slide" Target="slides/slide230.xml"/><Relationship Id="rId242" Type="http://schemas.openxmlformats.org/officeDocument/2006/relationships/slide" Target="slides/slide231.xml"/><Relationship Id="rId243" Type="http://schemas.openxmlformats.org/officeDocument/2006/relationships/slide" Target="slides/slide232.xml"/><Relationship Id="rId244" Type="http://schemas.openxmlformats.org/officeDocument/2006/relationships/slide" Target="slides/slide233.xml"/><Relationship Id="rId245" Type="http://schemas.openxmlformats.org/officeDocument/2006/relationships/slide" Target="slides/slide234.xml"/><Relationship Id="rId246" Type="http://schemas.openxmlformats.org/officeDocument/2006/relationships/slide" Target="slides/slide235.xml"/><Relationship Id="rId247" Type="http://schemas.openxmlformats.org/officeDocument/2006/relationships/slide" Target="slides/slide236.xml"/><Relationship Id="rId248" Type="http://schemas.openxmlformats.org/officeDocument/2006/relationships/slide" Target="slides/slide237.xml"/><Relationship Id="rId249" Type="http://schemas.openxmlformats.org/officeDocument/2006/relationships/slide" Target="slides/slide2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60" Type="http://schemas.openxmlformats.org/officeDocument/2006/relationships/slide" Target="slides/slide149.xml"/><Relationship Id="rId161" Type="http://schemas.openxmlformats.org/officeDocument/2006/relationships/slide" Target="slides/slide150.xml"/><Relationship Id="rId162" Type="http://schemas.openxmlformats.org/officeDocument/2006/relationships/slide" Target="slides/slide151.xml"/><Relationship Id="rId163" Type="http://schemas.openxmlformats.org/officeDocument/2006/relationships/slide" Target="slides/slide152.xml"/><Relationship Id="rId164" Type="http://schemas.openxmlformats.org/officeDocument/2006/relationships/slide" Target="slides/slide153.xml"/><Relationship Id="rId165" Type="http://schemas.openxmlformats.org/officeDocument/2006/relationships/slide" Target="slides/slide154.xml"/><Relationship Id="rId166" Type="http://schemas.openxmlformats.org/officeDocument/2006/relationships/slide" Target="slides/slide155.xml"/><Relationship Id="rId167" Type="http://schemas.openxmlformats.org/officeDocument/2006/relationships/slide" Target="slides/slide156.xml"/><Relationship Id="rId168" Type="http://schemas.openxmlformats.org/officeDocument/2006/relationships/slide" Target="slides/slide157.xml"/><Relationship Id="rId169" Type="http://schemas.openxmlformats.org/officeDocument/2006/relationships/slide" Target="slides/slide158.xml"/><Relationship Id="rId250" Type="http://schemas.openxmlformats.org/officeDocument/2006/relationships/slide" Target="slides/slide239.xml"/><Relationship Id="rId251" Type="http://schemas.openxmlformats.org/officeDocument/2006/relationships/slide" Target="slides/slide240.xml"/><Relationship Id="rId252" Type="http://schemas.openxmlformats.org/officeDocument/2006/relationships/slide" Target="slides/slide241.xml"/><Relationship Id="rId253" Type="http://schemas.openxmlformats.org/officeDocument/2006/relationships/slide" Target="slides/slide242.xml"/><Relationship Id="rId254" Type="http://schemas.openxmlformats.org/officeDocument/2006/relationships/slide" Target="slides/slide243.xml"/><Relationship Id="rId255" Type="http://schemas.openxmlformats.org/officeDocument/2006/relationships/slide" Target="slides/slide244.xml"/><Relationship Id="rId256" Type="http://schemas.openxmlformats.org/officeDocument/2006/relationships/slide" Target="slides/slide245.xml"/><Relationship Id="rId257" Type="http://schemas.openxmlformats.org/officeDocument/2006/relationships/slide" Target="slides/slide246.xml"/><Relationship Id="rId258" Type="http://schemas.openxmlformats.org/officeDocument/2006/relationships/slide" Target="slides/slide247.xml"/><Relationship Id="rId259" Type="http://schemas.openxmlformats.org/officeDocument/2006/relationships/slide" Target="slides/slide248.xml"/><Relationship Id="rId100" Type="http://schemas.openxmlformats.org/officeDocument/2006/relationships/slide" Target="slides/slide89.xml"/><Relationship Id="rId101" Type="http://schemas.openxmlformats.org/officeDocument/2006/relationships/slide" Target="slides/slide90.xml"/><Relationship Id="rId102" Type="http://schemas.openxmlformats.org/officeDocument/2006/relationships/slide" Target="slides/slide91.xml"/><Relationship Id="rId103" Type="http://schemas.openxmlformats.org/officeDocument/2006/relationships/slide" Target="slides/slide92.xml"/><Relationship Id="rId104" Type="http://schemas.openxmlformats.org/officeDocument/2006/relationships/slide" Target="slides/slide93.xml"/><Relationship Id="rId105" Type="http://schemas.openxmlformats.org/officeDocument/2006/relationships/slide" Target="slides/slide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fld id="{8940D1BC-6585-2A4C-B62E-7C6AF61AEB1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10B897C0-1579-3049-BC46-A0BE3A55C1E7}"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p:cNvSpPr>
          <p:nvPr>
            <p:ph type="sldImg"/>
          </p:nvPr>
        </p:nvSpPr>
        <p:spPr>
          <a:xfrm>
            <a:off x="1117600" y="679450"/>
            <a:ext cx="4627563" cy="3470275"/>
          </a:xfrm>
          <a:solidFill>
            <a:srgbClr val="FFFFFF"/>
          </a:solidFill>
          <a:ln/>
        </p:spPr>
      </p:sp>
      <p:sp>
        <p:nvSpPr>
          <p:cNvPr id="17412" name="Rectangle 3"/>
          <p:cNvSpPr>
            <a:spLocks noGrp="1" noChangeArrowheads="1"/>
          </p:cNvSpPr>
          <p:nvPr>
            <p:ph type="body" idx="1"/>
          </p:nvPr>
        </p:nvSpPr>
        <p:spPr>
          <a:xfrm>
            <a:off x="914400" y="4376738"/>
            <a:ext cx="5029200" cy="4075112"/>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B4A83BA8-0B07-8944-AA0D-D498A6CC313A}" type="slidenum">
              <a:rPr lang="en-US"/>
              <a:pPr/>
              <a:t>20</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DD74747-E9CD-6D44-A0A4-F16362907723}" type="slidenum">
              <a:rPr lang="en-US">
                <a:latin typeface="Times New Roman" charset="0"/>
              </a:rPr>
              <a:pPr/>
              <a:t>128</a:t>
            </a:fld>
            <a:endParaRPr lang="en-US">
              <a:latin typeface="Times New Roman" charset="0"/>
            </a:endParaRPr>
          </a:p>
        </p:txBody>
      </p:sp>
      <p:sp>
        <p:nvSpPr>
          <p:cNvPr id="92163" name="Rectangle 2"/>
          <p:cNvSpPr>
            <a:spLocks noGrp="1" noRot="1" noChangeAspect="1" noChangeArrowheads="1" noTextEdit="1"/>
          </p:cNvSpPr>
          <p:nvPr>
            <p:ph type="sldImg"/>
          </p:nvPr>
        </p:nvSpPr>
        <p:spPr>
          <a:xfrm>
            <a:off x="1131888" y="683944"/>
            <a:ext cx="4595812" cy="3429197"/>
          </a:xfrm>
          <a:solidFill>
            <a:srgbClr val="FFFFFF"/>
          </a:solidFill>
          <a:ln/>
        </p:spPr>
      </p:sp>
      <p:sp>
        <p:nvSpPr>
          <p:cNvPr id="92164" name="Rectangle 3"/>
          <p:cNvSpPr>
            <a:spLocks noGrp="1" noChangeArrowheads="1"/>
          </p:cNvSpPr>
          <p:nvPr>
            <p:ph type="body" idx="1"/>
          </p:nvPr>
        </p:nvSpPr>
        <p:spPr>
          <a:xfrm>
            <a:off x="914400" y="4343756"/>
            <a:ext cx="5029200" cy="41163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C85C070-F3D7-F14F-A925-4E55D84500E1}" type="slidenum">
              <a:rPr lang="en-US">
                <a:latin typeface="Times New Roman" charset="0"/>
              </a:rPr>
              <a:pPr/>
              <a:t>129</a:t>
            </a:fld>
            <a:endParaRPr lang="en-US">
              <a:latin typeface="Times New Roman" charset="0"/>
            </a:endParaRPr>
          </a:p>
        </p:txBody>
      </p:sp>
      <p:sp>
        <p:nvSpPr>
          <p:cNvPr id="94211" name="Rectangle 2"/>
          <p:cNvSpPr>
            <a:spLocks noGrp="1" noRot="1" noChangeAspect="1" noChangeArrowheads="1"/>
          </p:cNvSpPr>
          <p:nvPr>
            <p:ph type="sldImg"/>
          </p:nvPr>
        </p:nvSpPr>
        <p:spPr>
          <a:xfrm>
            <a:off x="1114425" y="710797"/>
            <a:ext cx="4629150" cy="3454471"/>
          </a:xfrm>
          <a:solidFill>
            <a:srgbClr val="FFFFFF"/>
          </a:solidFill>
          <a:ln/>
        </p:spPr>
      </p:sp>
      <p:sp>
        <p:nvSpPr>
          <p:cNvPr id="94212" name="Rectangle 3"/>
          <p:cNvSpPr>
            <a:spLocks noGrp="1" noChangeArrowheads="1"/>
          </p:cNvSpPr>
          <p:nvPr>
            <p:ph type="body" idx="1"/>
          </p:nvPr>
        </p:nvSpPr>
        <p:spPr>
          <a:xfrm>
            <a:off x="914400" y="4369028"/>
            <a:ext cx="5029200" cy="4064176"/>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152E725-A009-CB41-859D-E1A149F90F5D}" type="slidenum">
              <a:rPr lang="en-US">
                <a:latin typeface="Times New Roman" charset="0"/>
              </a:rPr>
              <a:pPr/>
              <a:t>130</a:t>
            </a:fld>
            <a:endParaRPr lang="en-US">
              <a:latin typeface="Times New Roman" charset="0"/>
            </a:endParaRPr>
          </a:p>
        </p:txBody>
      </p:sp>
      <p:sp>
        <p:nvSpPr>
          <p:cNvPr id="96259" name="Rectangle 2"/>
          <p:cNvSpPr>
            <a:spLocks noGrp="1" noRot="1" noChangeAspect="1" noChangeArrowheads="1" noTextEdit="1"/>
          </p:cNvSpPr>
          <p:nvPr>
            <p:ph type="sldImg"/>
          </p:nvPr>
        </p:nvSpPr>
        <p:spPr>
          <a:xfrm>
            <a:off x="1143000" y="684213"/>
            <a:ext cx="4573588" cy="3429000"/>
          </a:xfrm>
          <a:solidFill>
            <a:srgbClr val="FFFFFF"/>
          </a:solidFill>
          <a:ln/>
        </p:spPr>
      </p:sp>
      <p:sp>
        <p:nvSpPr>
          <p:cNvPr id="96260" name="Rectangle 3"/>
          <p:cNvSpPr>
            <a:spLocks noGrp="1" noChangeArrowheads="1"/>
          </p:cNvSpPr>
          <p:nvPr>
            <p:ph type="body" idx="1"/>
          </p:nvPr>
        </p:nvSpPr>
        <p:spPr>
          <a:xfrm>
            <a:off x="914400" y="4343756"/>
            <a:ext cx="5029200" cy="41163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C3695337-C061-0A43-A0EF-7742F6E625AF}" type="slidenum">
              <a:rPr lang="en-US">
                <a:latin typeface="Times New Roman" charset="0"/>
              </a:rPr>
              <a:pPr/>
              <a:t>131</a:t>
            </a:fld>
            <a:endParaRPr lang="en-US">
              <a:latin typeface="Times New Roman" charset="0"/>
            </a:endParaRPr>
          </a:p>
        </p:txBody>
      </p:sp>
      <p:sp>
        <p:nvSpPr>
          <p:cNvPr id="98307" name="Rectangle 2"/>
          <p:cNvSpPr>
            <a:spLocks noGrp="1" noRot="1" noChangeAspect="1" noChangeArrowheads="1"/>
          </p:cNvSpPr>
          <p:nvPr>
            <p:ph type="sldImg"/>
          </p:nvPr>
        </p:nvSpPr>
        <p:spPr>
          <a:xfrm>
            <a:off x="1114425" y="710797"/>
            <a:ext cx="4629150" cy="3454471"/>
          </a:xfrm>
          <a:solidFill>
            <a:srgbClr val="FFFFFF"/>
          </a:solidFill>
          <a:ln/>
        </p:spPr>
      </p:sp>
      <p:sp>
        <p:nvSpPr>
          <p:cNvPr id="98308" name="Rectangle 3"/>
          <p:cNvSpPr>
            <a:spLocks noGrp="1" noChangeArrowheads="1"/>
          </p:cNvSpPr>
          <p:nvPr>
            <p:ph type="body" idx="1"/>
          </p:nvPr>
        </p:nvSpPr>
        <p:spPr>
          <a:xfrm>
            <a:off x="914400" y="4369028"/>
            <a:ext cx="5029200" cy="4064176"/>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D547936-C088-4E4A-B501-100097DA5B84}" type="slidenum">
              <a:rPr lang="en-US">
                <a:latin typeface="Times New Roman" charset="0"/>
              </a:rPr>
              <a:pPr/>
              <a:t>132</a:t>
            </a:fld>
            <a:endParaRPr lang="en-US">
              <a:latin typeface="Times New Roman" charset="0"/>
            </a:endParaRPr>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2D3AAD7-172C-AA48-98EA-45C097F3FCF9}" type="slidenum">
              <a:rPr lang="en-US">
                <a:latin typeface="Times New Roman" charset="0"/>
              </a:rPr>
              <a:pPr/>
              <a:t>133</a:t>
            </a:fld>
            <a:endParaRPr lang="en-US">
              <a:latin typeface="Times New Roman" charset="0"/>
            </a:endParaRPr>
          </a:p>
        </p:txBody>
      </p:sp>
      <p:sp>
        <p:nvSpPr>
          <p:cNvPr id="102403" name="Rectangle 2"/>
          <p:cNvSpPr>
            <a:spLocks noGrp="1" noRot="1" noChangeAspect="1" noChangeArrowheads="1" noTextEdit="1"/>
          </p:cNvSpPr>
          <p:nvPr>
            <p:ph type="sldImg"/>
          </p:nvPr>
        </p:nvSpPr>
        <p:spPr>
          <a:xfrm>
            <a:off x="1143000" y="684213"/>
            <a:ext cx="4573588" cy="3429000"/>
          </a:xfrm>
          <a:solidFill>
            <a:srgbClr val="FFFFFF"/>
          </a:solidFill>
          <a:ln/>
        </p:spPr>
      </p:sp>
      <p:sp>
        <p:nvSpPr>
          <p:cNvPr id="102404" name="Rectangle 3"/>
          <p:cNvSpPr>
            <a:spLocks noGrp="1" noChangeArrowheads="1"/>
          </p:cNvSpPr>
          <p:nvPr>
            <p:ph type="body" idx="1"/>
          </p:nvPr>
        </p:nvSpPr>
        <p:spPr>
          <a:xfrm>
            <a:off x="914400" y="4343756"/>
            <a:ext cx="5029200" cy="41163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324B379-6EC6-B34E-BDC7-3A73C912EB96}" type="slidenum">
              <a:rPr lang="en-US">
                <a:latin typeface="Times New Roman" charset="0"/>
              </a:rPr>
              <a:pPr/>
              <a:t>134</a:t>
            </a:fld>
            <a:endParaRPr lang="en-US">
              <a:latin typeface="Times New Roman" charset="0"/>
            </a:endParaRPr>
          </a:p>
        </p:txBody>
      </p:sp>
      <p:sp>
        <p:nvSpPr>
          <p:cNvPr id="104451" name="Rectangle 2"/>
          <p:cNvSpPr>
            <a:spLocks noGrp="1" noRot="1" noChangeAspect="1" noChangeArrowheads="1" noTextEdit="1"/>
          </p:cNvSpPr>
          <p:nvPr>
            <p:ph type="sldImg"/>
          </p:nvPr>
        </p:nvSpPr>
        <p:spPr>
          <a:xfrm>
            <a:off x="1143000" y="684213"/>
            <a:ext cx="4573588" cy="3429000"/>
          </a:xfrm>
          <a:solidFill>
            <a:srgbClr val="FFFFFF"/>
          </a:solidFill>
          <a:ln/>
        </p:spPr>
      </p:sp>
      <p:sp>
        <p:nvSpPr>
          <p:cNvPr id="104452" name="Rectangle 3"/>
          <p:cNvSpPr>
            <a:spLocks noGrp="1" noChangeArrowheads="1"/>
          </p:cNvSpPr>
          <p:nvPr>
            <p:ph type="body" idx="1"/>
          </p:nvPr>
        </p:nvSpPr>
        <p:spPr>
          <a:xfrm>
            <a:off x="914400" y="4343756"/>
            <a:ext cx="5029200" cy="41163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4CDDEBC-7E35-C24B-8A82-42A6FC836EB9}" type="slidenum">
              <a:rPr lang="en-US">
                <a:latin typeface="Times New Roman" charset="0"/>
              </a:rPr>
              <a:pPr/>
              <a:t>135</a:t>
            </a:fld>
            <a:endParaRPr lang="en-US">
              <a:latin typeface="Times New Roman" charset="0"/>
            </a:endParaRPr>
          </a:p>
        </p:txBody>
      </p:sp>
      <p:sp>
        <p:nvSpPr>
          <p:cNvPr id="106499" name="Rectangle 2"/>
          <p:cNvSpPr>
            <a:spLocks noGrp="1" noRot="1" noChangeAspect="1" noChangeArrowheads="1"/>
          </p:cNvSpPr>
          <p:nvPr>
            <p:ph type="sldImg"/>
          </p:nvPr>
        </p:nvSpPr>
        <p:spPr>
          <a:xfrm>
            <a:off x="1125538" y="711200"/>
            <a:ext cx="4606925" cy="3454400"/>
          </a:xfrm>
          <a:solidFill>
            <a:srgbClr val="FFFFFF"/>
          </a:solidFill>
          <a:ln/>
        </p:spPr>
      </p:sp>
      <p:sp>
        <p:nvSpPr>
          <p:cNvPr id="106500" name="Rectangle 3"/>
          <p:cNvSpPr>
            <a:spLocks noGrp="1" noChangeArrowheads="1"/>
          </p:cNvSpPr>
          <p:nvPr>
            <p:ph type="body" idx="1"/>
          </p:nvPr>
        </p:nvSpPr>
        <p:spPr>
          <a:xfrm>
            <a:off x="914400" y="4369028"/>
            <a:ext cx="5029200" cy="4064176"/>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C369089-363A-764C-837A-A3AA2BF5DA9A}" type="slidenum">
              <a:rPr lang="en-US">
                <a:latin typeface="Times New Roman" charset="0"/>
              </a:rPr>
              <a:pPr/>
              <a:t>136</a:t>
            </a:fld>
            <a:endParaRPr lang="en-US">
              <a:latin typeface="Times New Roman" charset="0"/>
            </a:endParaRPr>
          </a:p>
        </p:txBody>
      </p:sp>
      <p:sp>
        <p:nvSpPr>
          <p:cNvPr id="108547" name="Rectangle 2"/>
          <p:cNvSpPr>
            <a:spLocks noGrp="1" noRot="1" noChangeAspect="1" noChangeArrowheads="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62331FF-1BCD-0841-B045-C5DDABD4DCB3}" type="slidenum">
              <a:rPr lang="en-US">
                <a:latin typeface="Times New Roman" charset="0"/>
              </a:rPr>
              <a:pPr/>
              <a:t>137</a:t>
            </a:fld>
            <a:endParaRPr lang="en-US">
              <a:latin typeface="Times New Roman" charset="0"/>
            </a:endParaRPr>
          </a:p>
        </p:txBody>
      </p:sp>
      <p:sp>
        <p:nvSpPr>
          <p:cNvPr id="110595" name="Rectangle 2"/>
          <p:cNvSpPr>
            <a:spLocks noGrp="1" noRot="1" noChangeAspect="1" noChangeArrowheads="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3E687A49-52E8-3549-A021-7E55D6AE5A62}" type="slidenum">
              <a:rPr lang="en-US"/>
              <a:pPr/>
              <a:t>21</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7D2E016-4A47-E643-818D-B662CEDAC433}" type="slidenum">
              <a:rPr lang="en-US">
                <a:latin typeface="Times New Roman" charset="0"/>
              </a:rPr>
              <a:pPr/>
              <a:t>138</a:t>
            </a:fld>
            <a:endParaRPr lang="en-US">
              <a:latin typeface="Times New Roman" charset="0"/>
            </a:endParaRPr>
          </a:p>
        </p:txBody>
      </p:sp>
      <p:sp>
        <p:nvSpPr>
          <p:cNvPr id="112643" name="Rectangle 2"/>
          <p:cNvSpPr>
            <a:spLocks noGrp="1" noRot="1" noChangeAspect="1" noChangeArrowheads="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879204F-03A2-B648-B023-2D19A0342130}" type="slidenum">
              <a:rPr lang="en-US">
                <a:latin typeface="Times New Roman" charset="0"/>
              </a:rPr>
              <a:pPr/>
              <a:t>139</a:t>
            </a:fld>
            <a:endParaRPr lang="en-US">
              <a:latin typeface="Times New Roman" charset="0"/>
            </a:endParaRPr>
          </a:p>
        </p:txBody>
      </p:sp>
      <p:sp>
        <p:nvSpPr>
          <p:cNvPr id="114691" name="Rectangle 2"/>
          <p:cNvSpPr>
            <a:spLocks noGrp="1" noRot="1" noChangeAspect="1" noChangeArrowheads="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B5346A15-0097-9F46-B352-726D0CE5495E}" type="slidenum">
              <a:rPr lang="en-US">
                <a:latin typeface="Times New Roman" charset="0"/>
              </a:rPr>
              <a:pPr/>
              <a:t>140</a:t>
            </a:fld>
            <a:endParaRPr lang="en-US">
              <a:latin typeface="Times New Roman" charset="0"/>
            </a:endParaRPr>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6220C072-8500-5448-BA78-39526D24748F}" type="slidenum">
              <a:rPr lang="en-US">
                <a:latin typeface="Times New Roman" charset="0"/>
              </a:rPr>
              <a:pPr/>
              <a:t>141</a:t>
            </a:fld>
            <a:endParaRPr lang="en-US">
              <a:latin typeface="Times New Roman" charset="0"/>
            </a:endParaRPr>
          </a:p>
        </p:txBody>
      </p:sp>
      <p:sp>
        <p:nvSpPr>
          <p:cNvPr id="118787" name="Rectangle 2"/>
          <p:cNvSpPr>
            <a:spLocks noGrp="1" noRot="1" noChangeAspect="1" noChangeArrowheads="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F49353F-D8F8-484D-A558-51617C1FAC78}" type="slidenum">
              <a:rPr lang="en-US">
                <a:latin typeface="Times New Roman" charset="0"/>
              </a:rPr>
              <a:pPr/>
              <a:t>142</a:t>
            </a:fld>
            <a:endParaRPr lang="en-US">
              <a:latin typeface="Times New Roman" charset="0"/>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0D45AAE6-355D-A54F-B27B-2DEF5A77DC85}" type="slidenum">
              <a:rPr lang="en-US">
                <a:latin typeface="Times New Roman" charset="0"/>
              </a:rPr>
              <a:pPr/>
              <a:t>143</a:t>
            </a:fld>
            <a:endParaRPr lang="en-US">
              <a:latin typeface="Times New Roman" charset="0"/>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9E3B44D-A8DC-DF48-8DAC-695B041A6A12}" type="slidenum">
              <a:rPr lang="en-US">
                <a:latin typeface="Times New Roman" charset="0"/>
              </a:rPr>
              <a:pPr/>
              <a:t>144</a:t>
            </a:fld>
            <a:endParaRPr lang="en-US">
              <a:latin typeface="Times New Roman" charset="0"/>
            </a:endParaRPr>
          </a:p>
        </p:txBody>
      </p:sp>
      <p:sp>
        <p:nvSpPr>
          <p:cNvPr id="124931" name="Rectangle 2"/>
          <p:cNvSpPr>
            <a:spLocks noGrp="1" noRot="1" noChangeAspect="1" noChangeArrowheads="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90E84160-1859-FC48-B900-1624EDA9EDCF}" type="slidenum">
              <a:rPr lang="en-US">
                <a:latin typeface="Times New Roman" charset="0"/>
              </a:rPr>
              <a:pPr/>
              <a:t>145</a:t>
            </a:fld>
            <a:endParaRPr lang="en-US">
              <a:latin typeface="Times New Roman" charset="0"/>
            </a:endParaRPr>
          </a:p>
        </p:txBody>
      </p:sp>
      <p:sp>
        <p:nvSpPr>
          <p:cNvPr id="126979" name="Rectangle 2"/>
          <p:cNvSpPr>
            <a:spLocks noGrp="1" noRot="1" noChangeAspect="1" noChangeArrowheads="1"/>
          </p:cNvSpPr>
          <p:nvPr>
            <p:ph type="sldImg"/>
          </p:nvPr>
        </p:nvSpPr>
        <p:spPr>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843EB944-3D94-C24C-9006-A1D3F2409187}" type="slidenum">
              <a:rPr lang="en-US">
                <a:latin typeface="Times New Roman" charset="0"/>
              </a:rPr>
              <a:pPr/>
              <a:t>146</a:t>
            </a:fld>
            <a:endParaRPr lang="en-US">
              <a:latin typeface="Times New Roman" charset="0"/>
            </a:endParaRPr>
          </a:p>
        </p:txBody>
      </p:sp>
      <p:sp>
        <p:nvSpPr>
          <p:cNvPr id="129027" name="Rectangle 2"/>
          <p:cNvSpPr>
            <a:spLocks noGrp="1" noRot="1" noChangeAspect="1" noChangeArrowheads="1"/>
          </p:cNvSpPr>
          <p:nvPr>
            <p:ph type="sldImg"/>
          </p:nvPr>
        </p:nvSpPr>
        <p:spPr>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37A45E0-C08B-F246-823B-FEC8B3F1603B}" type="slidenum">
              <a:rPr lang="en-US">
                <a:latin typeface="Times New Roman" charset="0"/>
              </a:rPr>
              <a:pPr/>
              <a:t>147</a:t>
            </a:fld>
            <a:endParaRPr lang="en-US">
              <a:latin typeface="Times New Roman" charset="0"/>
            </a:endParaRPr>
          </a:p>
        </p:txBody>
      </p:sp>
      <p:sp>
        <p:nvSpPr>
          <p:cNvPr id="131075" name="Rectangle 2"/>
          <p:cNvSpPr>
            <a:spLocks noGrp="1" noRot="1" noChangeAspect="1" noChangeArrowheads="1"/>
          </p:cNvSpPr>
          <p:nvPr>
            <p:ph type="sldImg"/>
          </p:nvPr>
        </p:nvSpPr>
        <p:spPr>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B4A83BA8-0B07-8944-AA0D-D498A6CC313A}" type="slidenum">
              <a:rPr lang="en-US"/>
              <a:pPr/>
              <a:t>22</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0DF80F3-2666-894E-A821-D33F992CA67B}" type="slidenum">
              <a:rPr lang="en-US">
                <a:latin typeface="Times New Roman" charset="0"/>
              </a:rPr>
              <a:pPr/>
              <a:t>148</a:t>
            </a:fld>
            <a:endParaRPr lang="en-US">
              <a:latin typeface="Times New Roman" charset="0"/>
            </a:endParaRPr>
          </a:p>
        </p:txBody>
      </p:sp>
      <p:sp>
        <p:nvSpPr>
          <p:cNvPr id="133123" name="Rectangle 2"/>
          <p:cNvSpPr>
            <a:spLocks noGrp="1" noRot="1" noChangeAspect="1" noChangeArrowheads="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FD4C0DE0-0479-5648-990F-17067DA3DA0C}" type="slidenum">
              <a:rPr lang="en-US">
                <a:latin typeface="Times New Roman" charset="0"/>
              </a:rPr>
              <a:pPr/>
              <a:t>149</a:t>
            </a:fld>
            <a:endParaRPr lang="en-US">
              <a:latin typeface="Times New Roman" charset="0"/>
            </a:endParaRPr>
          </a:p>
        </p:txBody>
      </p:sp>
      <p:sp>
        <p:nvSpPr>
          <p:cNvPr id="135171" name="Rectangle 2"/>
          <p:cNvSpPr>
            <a:spLocks noGrp="1" noRot="1" noChangeAspect="1" noChangeArrowheads="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9462765A-EFF7-3145-953A-BCD7387DF544}" type="slidenum">
              <a:rPr lang="en-US">
                <a:latin typeface="Times New Roman" charset="0"/>
              </a:rPr>
              <a:pPr/>
              <a:t>150</a:t>
            </a:fld>
            <a:endParaRPr lang="en-US">
              <a:latin typeface="Times New Roman" charset="0"/>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94667C0C-8F71-F949-B789-BB87FD58967B}" type="slidenum">
              <a:rPr lang="en-US">
                <a:latin typeface="Times New Roman" charset="0"/>
              </a:rPr>
              <a:pPr/>
              <a:t>151</a:t>
            </a:fld>
            <a:endParaRPr lang="en-US">
              <a:latin typeface="Times New Roman" charset="0"/>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00D0C4F-95F5-D04B-BDA4-937477CC7A31}" type="slidenum">
              <a:rPr lang="en-US">
                <a:latin typeface="Times New Roman" charset="0"/>
              </a:rPr>
              <a:pPr/>
              <a:t>152</a:t>
            </a:fld>
            <a:endParaRPr lang="en-US">
              <a:latin typeface="Times New Roman" charset="0"/>
            </a:endParaRPr>
          </a:p>
        </p:txBody>
      </p:sp>
      <p:sp>
        <p:nvSpPr>
          <p:cNvPr id="141315" name="Rectangle 2"/>
          <p:cNvSpPr>
            <a:spLocks noGrp="1" noRot="1" noChangeAspect="1" noChangeArrowheads="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309A79A5-1D26-D142-AE4B-84763162DAA1}" type="slidenum">
              <a:rPr lang="en-US">
                <a:latin typeface="Times New Roman" charset="0"/>
              </a:rPr>
              <a:pPr/>
              <a:t>153</a:t>
            </a:fld>
            <a:endParaRPr lang="en-US">
              <a:latin typeface="Times New Roman" charset="0"/>
            </a:endParaRPr>
          </a:p>
        </p:txBody>
      </p:sp>
      <p:sp>
        <p:nvSpPr>
          <p:cNvPr id="143363" name="Rectangle 2"/>
          <p:cNvSpPr>
            <a:spLocks noGrp="1" noRot="1" noChangeAspect="1" noChangeArrowheads="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57245778-1D2F-FF47-9DD8-8A39FA1CBE38}" type="slidenum">
              <a:rPr lang="en-US">
                <a:latin typeface="Times New Roman" charset="0"/>
              </a:rPr>
              <a:pPr/>
              <a:t>154</a:t>
            </a:fld>
            <a:endParaRPr lang="en-US">
              <a:latin typeface="Times New Roman" charset="0"/>
            </a:endParaRPr>
          </a:p>
        </p:txBody>
      </p:sp>
      <p:sp>
        <p:nvSpPr>
          <p:cNvPr id="145411" name="Rectangle 2"/>
          <p:cNvSpPr>
            <a:spLocks noGrp="1" noRot="1" noChangeAspect="1" noChangeArrowheads="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AA1EFE9E-C1EB-B241-9348-B22A4613E2F2}" type="slidenum">
              <a:rPr lang="en-US">
                <a:latin typeface="Times New Roman" charset="0"/>
              </a:rPr>
              <a:pPr/>
              <a:t>155</a:t>
            </a:fld>
            <a:endParaRPr lang="en-US">
              <a:latin typeface="Times New Roman"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184A2C8A-54BB-504F-B028-5ED8338D3BF1}" type="slidenum">
              <a:rPr lang="en-US">
                <a:latin typeface="Times New Roman" charset="0"/>
              </a:rPr>
              <a:pPr/>
              <a:t>156</a:t>
            </a:fld>
            <a:endParaRPr lang="en-US">
              <a:latin typeface="Times New Roman" charset="0"/>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B339A62-F44D-474A-81BB-AAF6C71448FF}" type="slidenum">
              <a:rPr lang="en-US">
                <a:latin typeface="Times New Roman" charset="0"/>
              </a:rPr>
              <a:pPr/>
              <a:t>157</a:t>
            </a:fld>
            <a:endParaRPr lang="en-US">
              <a:latin typeface="Times New Roman" charset="0"/>
            </a:endParaRPr>
          </a:p>
        </p:txBody>
      </p:sp>
      <p:sp>
        <p:nvSpPr>
          <p:cNvPr id="151555" name="Rectangle 2"/>
          <p:cNvSpPr>
            <a:spLocks noGrp="1" noRot="1" noChangeAspect="1" noChangeArrowheads="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A18921A2-AEEE-924B-B667-D0160602BAC3}" type="slidenum">
              <a:rPr lang="en-US"/>
              <a:pPr/>
              <a:t>23</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76F6C8CC-6026-7F42-8F9D-90884A2DAF8B}" type="slidenum">
              <a:rPr lang="en-US">
                <a:latin typeface="Times New Roman" charset="0"/>
              </a:rPr>
              <a:pPr/>
              <a:t>158</a:t>
            </a:fld>
            <a:endParaRPr lang="en-US">
              <a:latin typeface="Times New Roman" charset="0"/>
            </a:endParaRPr>
          </a:p>
        </p:txBody>
      </p:sp>
      <p:sp>
        <p:nvSpPr>
          <p:cNvPr id="153603" name="Rectangle 2"/>
          <p:cNvSpPr>
            <a:spLocks noGrp="1" noRot="1" noChangeAspect="1" noChangeArrowheads="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7F0F581-D90A-0645-A392-E11913422681}" type="slidenum">
              <a:rPr lang="en-US">
                <a:latin typeface="Times New Roman" charset="0"/>
              </a:rPr>
              <a:pPr/>
              <a:t>159</a:t>
            </a:fld>
            <a:endParaRPr lang="en-US">
              <a:latin typeface="Times New Roman"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F92B611-76B2-A143-B1F8-55B9584BDBB4}" type="slidenum">
              <a:rPr lang="en-US">
                <a:latin typeface="Times" pitchFamily="-111" charset="0"/>
              </a:rPr>
              <a:pPr/>
              <a:t>160</a:t>
            </a:fld>
            <a:endParaRPr lang="en-US">
              <a:latin typeface="Times" pitchFamily="-111"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pitchFamily="-111"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A0A82EC-E6BD-8A49-B1EF-69A2767C83E3}" type="slidenum">
              <a:rPr lang="en-US">
                <a:latin typeface="Marlett" charset="0"/>
                <a:ea typeface="ＭＳ Ｐゴシック" charset="-128"/>
                <a:cs typeface="ＭＳ Ｐゴシック" charset="-128"/>
              </a:rPr>
              <a:pPr/>
              <a:t>161</a:t>
            </a:fld>
            <a:endParaRPr lang="en-US">
              <a:latin typeface="Marlett"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9A20742-FC87-BF45-B8AA-1DA4699AA254}" type="slidenum">
              <a:rPr lang="en-US">
                <a:latin typeface="Marlett" charset="0"/>
                <a:ea typeface="ＭＳ Ｐゴシック" charset="-128"/>
                <a:cs typeface="ＭＳ Ｐゴシック" charset="-128"/>
              </a:rPr>
              <a:pPr/>
              <a:t>162</a:t>
            </a:fld>
            <a:endParaRPr lang="en-US">
              <a:latin typeface="Marlett" charset="0"/>
              <a:ea typeface="ＭＳ Ｐゴシック" charset="-128"/>
              <a:cs typeface="ＭＳ Ｐゴシック"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3E27A43-775C-D44F-8F89-29D0830262D2}" type="slidenum">
              <a:rPr lang="en-US">
                <a:latin typeface="Marlett" charset="0"/>
                <a:ea typeface="ＭＳ Ｐゴシック" charset="-128"/>
                <a:cs typeface="ＭＳ Ｐゴシック" charset="-128"/>
              </a:rPr>
              <a:pPr/>
              <a:t>163</a:t>
            </a:fld>
            <a:endParaRPr lang="en-US">
              <a:latin typeface="Marlett" charset="0"/>
              <a:ea typeface="ＭＳ Ｐゴシック" charset="-128"/>
              <a:cs typeface="ＭＳ Ｐゴシック"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700C721-DD48-F445-A2E3-B774E5EB8108}" type="slidenum">
              <a:rPr lang="en-US">
                <a:latin typeface="Marlett" charset="0"/>
                <a:ea typeface="ＭＳ Ｐゴシック" charset="-128"/>
                <a:cs typeface="ＭＳ Ｐゴシック" charset="-128"/>
              </a:rPr>
              <a:pPr/>
              <a:t>164</a:t>
            </a:fld>
            <a:endParaRPr lang="en-US">
              <a:latin typeface="Marlett" charset="0"/>
              <a:ea typeface="ＭＳ Ｐゴシック" charset="-128"/>
              <a:cs typeface="ＭＳ Ｐゴシック" charset="-128"/>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63686E1-9A8B-6F42-9CB9-44FC127C6293}" type="slidenum">
              <a:rPr lang="en-US">
                <a:latin typeface="Marlett" charset="0"/>
                <a:ea typeface="ＭＳ Ｐゴシック" charset="-128"/>
                <a:cs typeface="ＭＳ Ｐゴシック" charset="-128"/>
              </a:rPr>
              <a:pPr/>
              <a:t>165</a:t>
            </a:fld>
            <a:endParaRPr lang="en-US">
              <a:latin typeface="Marlett" charset="0"/>
              <a:ea typeface="ＭＳ Ｐゴシック" charset="-128"/>
              <a:cs typeface="ＭＳ Ｐゴシック" charset="-128"/>
            </a:endParaRPr>
          </a:p>
        </p:txBody>
      </p:sp>
      <p:sp>
        <p:nvSpPr>
          <p:cNvPr id="115715" name="Rectangle 2"/>
          <p:cNvSpPr>
            <a:spLocks noGrp="1" noRot="1" noChangeAspect="1" noChangeArrowheads="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CDA3AC52-9490-004E-ACF4-C16E8CA96F34}" type="slidenum">
              <a:rPr lang="en-US">
                <a:latin typeface="Marlett" charset="0"/>
                <a:ea typeface="ＭＳ Ｐゴシック" charset="-128"/>
                <a:cs typeface="ＭＳ Ｐゴシック" charset="-128"/>
              </a:rPr>
              <a:pPr/>
              <a:t>166</a:t>
            </a:fld>
            <a:endParaRPr lang="en-US">
              <a:latin typeface="Marlett"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16FAB12-99DD-A54B-A19E-8EE9674AB743}" type="slidenum">
              <a:rPr lang="en-US">
                <a:latin typeface="Marlett" charset="0"/>
                <a:ea typeface="ＭＳ Ｐゴシック" charset="-128"/>
                <a:cs typeface="ＭＳ Ｐゴシック" charset="-128"/>
              </a:rPr>
              <a:pPr/>
              <a:t>167</a:t>
            </a:fld>
            <a:endParaRPr lang="en-US">
              <a:latin typeface="Marlett" charset="0"/>
              <a:ea typeface="ＭＳ Ｐゴシック" charset="-128"/>
              <a:cs typeface="ＭＳ Ｐゴシック"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E22E521D-85C8-9642-96F7-7058B6B3694D}" type="slidenum">
              <a:rPr lang="en-US"/>
              <a:pPr/>
              <a:t>24</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98620F0-F0D6-C54B-961E-4CD17FDEA1F2}" type="slidenum">
              <a:rPr lang="en-US">
                <a:latin typeface="Marlett" charset="0"/>
                <a:ea typeface="ＭＳ Ｐゴシック" charset="-128"/>
                <a:cs typeface="ＭＳ Ｐゴシック" charset="-128"/>
              </a:rPr>
              <a:pPr/>
              <a:t>168</a:t>
            </a:fld>
            <a:endParaRPr lang="en-US">
              <a:latin typeface="Marlett" charset="0"/>
              <a:ea typeface="ＭＳ Ｐゴシック" charset="-128"/>
              <a:cs typeface="ＭＳ Ｐゴシック" charset="-128"/>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6C186AF-60A3-3B4C-AA4A-0CE6FE7AABA0}" type="slidenum">
              <a:rPr lang="en-US">
                <a:latin typeface="Marlett" charset="0"/>
                <a:ea typeface="ＭＳ Ｐゴシック" charset="-128"/>
                <a:cs typeface="ＭＳ Ｐゴシック" charset="-128"/>
              </a:rPr>
              <a:pPr/>
              <a:t>169</a:t>
            </a:fld>
            <a:endParaRPr lang="en-US">
              <a:latin typeface="Marlett" charset="0"/>
              <a:ea typeface="ＭＳ Ｐゴシック" charset="-128"/>
              <a:cs typeface="ＭＳ Ｐゴシック" charset="-128"/>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A673A96-2AED-F54B-852B-2417AFB5EDF6}" type="slidenum">
              <a:rPr lang="en-US">
                <a:latin typeface="Marlett" charset="0"/>
                <a:ea typeface="ＭＳ Ｐゴシック" charset="-128"/>
                <a:cs typeface="ＭＳ Ｐゴシック" charset="-128"/>
              </a:rPr>
              <a:pPr/>
              <a:t>170</a:t>
            </a:fld>
            <a:endParaRPr lang="en-US">
              <a:latin typeface="Marlett" charset="0"/>
              <a:ea typeface="ＭＳ Ｐゴシック" charset="-128"/>
              <a:cs typeface="ＭＳ Ｐゴシック"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9C2C48D-51EC-0242-A482-8157D7085DAC}" type="slidenum">
              <a:rPr lang="en-US">
                <a:latin typeface="Marlett" charset="0"/>
                <a:ea typeface="ＭＳ Ｐゴシック" charset="-128"/>
                <a:cs typeface="ＭＳ Ｐゴシック" charset="-128"/>
              </a:rPr>
              <a:pPr/>
              <a:t>171</a:t>
            </a:fld>
            <a:endParaRPr lang="en-US">
              <a:latin typeface="Marlett" charset="0"/>
              <a:ea typeface="ＭＳ Ｐゴシック" charset="-128"/>
              <a:cs typeface="ＭＳ Ｐゴシック" charset="-128"/>
            </a:endParaRPr>
          </a:p>
        </p:txBody>
      </p:sp>
      <p:sp>
        <p:nvSpPr>
          <p:cNvPr id="100355" name="Rectangle 2"/>
          <p:cNvSpPr>
            <a:spLocks noGrp="1" noRot="1" noChangeAspect="1" noChangeArrowheads="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D6B233C-C809-2C46-A0EC-5373765FBD19}" type="slidenum">
              <a:rPr lang="en-US">
                <a:latin typeface="Marlett" charset="0"/>
                <a:ea typeface="ＭＳ Ｐゴシック" charset="-128"/>
                <a:cs typeface="ＭＳ Ｐゴシック" charset="-128"/>
              </a:rPr>
              <a:pPr/>
              <a:t>172</a:t>
            </a:fld>
            <a:endParaRPr lang="en-US">
              <a:latin typeface="Marlett" charset="0"/>
              <a:ea typeface="ＭＳ Ｐゴシック" charset="-128"/>
              <a:cs typeface="ＭＳ Ｐゴシック" charset="-128"/>
            </a:endParaRPr>
          </a:p>
        </p:txBody>
      </p:sp>
      <p:sp>
        <p:nvSpPr>
          <p:cNvPr id="102403" name="Rectangle 2"/>
          <p:cNvSpPr>
            <a:spLocks noGrp="1" noRot="1" noChangeAspect="1" noChangeArrowheads="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11B5365-7A4A-644F-A8CF-A8D2844FCC79}" type="slidenum">
              <a:rPr lang="en-US">
                <a:latin typeface="Marlett" charset="0"/>
                <a:ea typeface="ＭＳ Ｐゴシック" charset="-128"/>
                <a:cs typeface="ＭＳ Ｐゴシック" charset="-128"/>
              </a:rPr>
              <a:pPr/>
              <a:t>173</a:t>
            </a:fld>
            <a:endParaRPr lang="en-US">
              <a:latin typeface="Marlett" charset="0"/>
              <a:ea typeface="ＭＳ Ｐゴシック" charset="-128"/>
              <a:cs typeface="ＭＳ Ｐゴシック" charset="-128"/>
            </a:endParaRPr>
          </a:p>
        </p:txBody>
      </p:sp>
      <p:sp>
        <p:nvSpPr>
          <p:cNvPr id="104451" name="Rectangle 2"/>
          <p:cNvSpPr>
            <a:spLocks noGrp="1" noRot="1" noChangeAspect="1" noChangeArrowheads="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0FC1D74-D0FC-5647-AFF2-85ADB840593C}" type="slidenum">
              <a:rPr lang="en-US">
                <a:latin typeface="Marlett" charset="0"/>
                <a:ea typeface="ＭＳ Ｐゴシック" charset="-128"/>
                <a:cs typeface="ＭＳ Ｐゴシック" charset="-128"/>
              </a:rPr>
              <a:pPr/>
              <a:t>174</a:t>
            </a:fld>
            <a:endParaRPr lang="en-US">
              <a:latin typeface="Marlett" charset="0"/>
              <a:ea typeface="ＭＳ Ｐゴシック" charset="-128"/>
              <a:cs typeface="ＭＳ Ｐゴシック" charset="-128"/>
            </a:endParaRPr>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4BCD227-FA1F-4C4F-8820-F2A7F3AFEA01}" type="slidenum">
              <a:rPr lang="en-US">
                <a:latin typeface="Marlett" charset="0"/>
                <a:ea typeface="ＭＳ Ｐゴシック" charset="-128"/>
                <a:cs typeface="ＭＳ Ｐゴシック" charset="-128"/>
              </a:rPr>
              <a:pPr/>
              <a:t>175</a:t>
            </a:fld>
            <a:endParaRPr lang="en-US">
              <a:latin typeface="Marlett" charset="0"/>
              <a:ea typeface="ＭＳ Ｐゴシック" charset="-128"/>
              <a:cs typeface="ＭＳ Ｐゴシック" charset="-128"/>
            </a:endParaRPr>
          </a:p>
        </p:txBody>
      </p:sp>
      <p:sp>
        <p:nvSpPr>
          <p:cNvPr id="108547" name="Rectangle 2"/>
          <p:cNvSpPr>
            <a:spLocks noGrp="1" noRot="1" noChangeAspect="1" noChangeArrowheads="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26B64600-51C1-9F45-A312-46FD6CB8BB11}" type="slidenum">
              <a:rPr lang="en-US">
                <a:latin typeface="Marlett" charset="0"/>
                <a:ea typeface="ＭＳ Ｐゴシック" charset="-128"/>
                <a:cs typeface="ＭＳ Ｐゴシック" charset="-128"/>
              </a:rPr>
              <a:pPr/>
              <a:t>176</a:t>
            </a:fld>
            <a:endParaRPr lang="en-US">
              <a:latin typeface="Marlett" charset="0"/>
              <a:ea typeface="ＭＳ Ｐゴシック" charset="-128"/>
              <a:cs typeface="ＭＳ Ｐゴシック" charset="-128"/>
            </a:endParaRPr>
          </a:p>
        </p:txBody>
      </p:sp>
      <p:sp>
        <p:nvSpPr>
          <p:cNvPr id="114691" name="Rectangle 2"/>
          <p:cNvSpPr>
            <a:spLocks noGrp="1" noRot="1" noChangeAspect="1" noChangeArrowheads="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43F2805D-5C07-A04E-AD6D-1D5303E6AB50}" type="slidenum">
              <a:rPr lang="en-US">
                <a:latin typeface="Marlett" charset="0"/>
                <a:ea typeface="ＭＳ Ｐゴシック" charset="-128"/>
                <a:cs typeface="ＭＳ Ｐゴシック" charset="-128"/>
              </a:rPr>
              <a:pPr/>
              <a:t>177</a:t>
            </a:fld>
            <a:endParaRPr lang="en-US">
              <a:latin typeface="Marlett" charset="0"/>
              <a:ea typeface="ＭＳ Ｐゴシック" charset="-128"/>
              <a:cs typeface="ＭＳ Ｐゴシック" charset="-128"/>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E7DDDE15-99BE-324B-BB42-257E48D1CB17}" type="slidenum">
              <a:rPr lang="en-US"/>
              <a:pPr/>
              <a:t>25</a:t>
            </a:fld>
            <a:endParaRPr lang="en-US"/>
          </a:p>
        </p:txBody>
      </p:sp>
      <p:sp>
        <p:nvSpPr>
          <p:cNvPr id="261123" name="Rectangle 2"/>
          <p:cNvSpPr>
            <a:spLocks noGrp="1" noRot="1" noChangeAspect="1" noChangeArrowheads="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0E433892-3CB3-7344-8C56-F2B22C27AD2B}" type="slidenum">
              <a:rPr lang="en-US">
                <a:latin typeface="Marlett" charset="0"/>
                <a:ea typeface="ＭＳ Ｐゴシック" charset="-128"/>
                <a:cs typeface="ＭＳ Ｐゴシック" charset="-128"/>
              </a:rPr>
              <a:pPr/>
              <a:t>178</a:t>
            </a:fld>
            <a:endParaRPr lang="en-US">
              <a:latin typeface="Marlett" charset="0"/>
              <a:ea typeface="ＭＳ Ｐゴシック" charset="-128"/>
              <a:cs typeface="ＭＳ Ｐゴシック" charset="-128"/>
            </a:endParaRPr>
          </a:p>
        </p:txBody>
      </p:sp>
      <p:sp>
        <p:nvSpPr>
          <p:cNvPr id="124931" name="Rectangle 2"/>
          <p:cNvSpPr>
            <a:spLocks noGrp="1" noRot="1" noChangeAspect="1" noChangeArrowheads="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BD90468-8B73-CD44-9992-9662BA1F3AFB}" type="slidenum">
              <a:rPr lang="en-US">
                <a:latin typeface="Marlett" charset="0"/>
                <a:ea typeface="ＭＳ Ｐゴシック" charset="-128"/>
                <a:cs typeface="ＭＳ Ｐゴシック" charset="-128"/>
              </a:rPr>
              <a:pPr/>
              <a:t>179</a:t>
            </a:fld>
            <a:endParaRPr lang="en-US">
              <a:latin typeface="Marlett" charset="0"/>
              <a:ea typeface="ＭＳ Ｐゴシック" charset="-128"/>
              <a:cs typeface="ＭＳ Ｐゴシック" charset="-128"/>
            </a:endParaRPr>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632B8D11-7138-6F44-BC48-14A0BDAAFE43}" type="slidenum">
              <a:rPr lang="en-US">
                <a:latin typeface="Marlett" charset="0"/>
                <a:ea typeface="ＭＳ Ｐゴシック" charset="-128"/>
                <a:cs typeface="ＭＳ Ｐゴシック" charset="-128"/>
              </a:rPr>
              <a:pPr/>
              <a:t>180</a:t>
            </a:fld>
            <a:endParaRPr lang="en-US">
              <a:latin typeface="Marlett" charset="0"/>
              <a:ea typeface="ＭＳ Ｐゴシック" charset="-128"/>
              <a:cs typeface="ＭＳ Ｐゴシック" charset="-128"/>
            </a:endParaRPr>
          </a:p>
        </p:txBody>
      </p:sp>
      <p:sp>
        <p:nvSpPr>
          <p:cNvPr id="135171" name="Rectangle 2"/>
          <p:cNvSpPr>
            <a:spLocks noGrp="1" noRot="1" noChangeAspect="1" noChangeArrowheads="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AD91E53-395C-5740-8019-45E9CFEB09AE}" type="slidenum">
              <a:rPr lang="en-US">
                <a:latin typeface="Marlett" charset="0"/>
                <a:ea typeface="ＭＳ Ｐゴシック" charset="-128"/>
                <a:cs typeface="ＭＳ Ｐゴシック" charset="-128"/>
              </a:rPr>
              <a:pPr/>
              <a:t>181</a:t>
            </a:fld>
            <a:endParaRPr lang="en-US">
              <a:latin typeface="Marlett" charset="0"/>
              <a:ea typeface="ＭＳ Ｐゴシック" charset="-128"/>
              <a:cs typeface="ＭＳ Ｐゴシック" charset="-128"/>
            </a:endParaRPr>
          </a:p>
        </p:txBody>
      </p:sp>
      <p:sp>
        <p:nvSpPr>
          <p:cNvPr id="137219" name="Rectangle 2"/>
          <p:cNvSpPr>
            <a:spLocks noGrp="1" noRot="1" noChangeAspect="1" noChangeArrowheads="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5B695506-CC01-1E45-BC03-20E6A4CE37DD}" type="slidenum">
              <a:rPr lang="en-US">
                <a:latin typeface="Marlett" charset="0"/>
                <a:ea typeface="ＭＳ Ｐゴシック" charset="-128"/>
                <a:cs typeface="ＭＳ Ｐゴシック" charset="-128"/>
              </a:rPr>
              <a:pPr/>
              <a:t>182</a:t>
            </a:fld>
            <a:endParaRPr lang="en-US">
              <a:latin typeface="Marlett" charset="0"/>
              <a:ea typeface="ＭＳ Ｐゴシック" charset="-128"/>
              <a:cs typeface="ＭＳ Ｐゴシック" charset="-128"/>
            </a:endParaRPr>
          </a:p>
        </p:txBody>
      </p:sp>
      <p:sp>
        <p:nvSpPr>
          <p:cNvPr id="155651" name="Rectangle 2"/>
          <p:cNvSpPr>
            <a:spLocks noGrp="1" noRot="1" noChangeAspect="1" noChangeArrowheads="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17DBD786-495D-B94C-95D8-A0219F8E643F}" type="slidenum">
              <a:rPr lang="en-US">
                <a:latin typeface="Marlett" charset="0"/>
                <a:ea typeface="ＭＳ Ｐゴシック" charset="-128"/>
                <a:cs typeface="ＭＳ Ｐゴシック" charset="-128"/>
              </a:rPr>
              <a:pPr/>
              <a:t>183</a:t>
            </a:fld>
            <a:endParaRPr lang="en-US">
              <a:latin typeface="Marlett" charset="0"/>
              <a:ea typeface="ＭＳ Ｐゴシック" charset="-128"/>
              <a:cs typeface="ＭＳ Ｐゴシック" charset="-128"/>
            </a:endParaRPr>
          </a:p>
        </p:txBody>
      </p:sp>
      <p:sp>
        <p:nvSpPr>
          <p:cNvPr id="157699" name="Rectangle 2"/>
          <p:cNvSpPr>
            <a:spLocks noGrp="1" noRot="1" noChangeAspect="1" noChangeArrowheads="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C2A756B0-E107-9244-B034-122ACF664552}" type="slidenum">
              <a:rPr lang="en-US">
                <a:latin typeface="Marlett" charset="0"/>
                <a:ea typeface="ＭＳ Ｐゴシック" charset="-128"/>
                <a:cs typeface="ＭＳ Ｐゴシック" charset="-128"/>
              </a:rPr>
              <a:pPr/>
              <a:t>184</a:t>
            </a:fld>
            <a:endParaRPr lang="en-US">
              <a:latin typeface="Marlett" charset="0"/>
              <a:ea typeface="ＭＳ Ｐゴシック" charset="-128"/>
              <a:cs typeface="ＭＳ Ｐゴシック" charset="-128"/>
            </a:endParaRPr>
          </a:p>
        </p:txBody>
      </p:sp>
      <p:sp>
        <p:nvSpPr>
          <p:cNvPr id="241667" name="Rectangle 2"/>
          <p:cNvSpPr>
            <a:spLocks noGrp="1" noRot="1" noChangeAspect="1" noChangeArrowheads="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53994D73-7B13-0648-B8C3-815DBACC9749}" type="slidenum">
              <a:rPr lang="en-US">
                <a:latin typeface="Marlett" charset="0"/>
                <a:ea typeface="ＭＳ Ｐゴシック" charset="-128"/>
                <a:cs typeface="ＭＳ Ｐゴシック" charset="-128"/>
              </a:rPr>
              <a:pPr/>
              <a:t>185</a:t>
            </a:fld>
            <a:endParaRPr lang="en-US">
              <a:latin typeface="Marlett" charset="0"/>
              <a:ea typeface="ＭＳ Ｐゴシック" charset="-128"/>
              <a:cs typeface="ＭＳ Ｐゴシック" charset="-128"/>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C1A4BD85-BA57-5643-B709-91D9E53045B5}" type="slidenum">
              <a:rPr lang="en-US">
                <a:latin typeface="Marlett" charset="0"/>
                <a:ea typeface="ＭＳ Ｐゴシック" charset="-128"/>
                <a:cs typeface="ＭＳ Ｐゴシック" charset="-128"/>
              </a:rPr>
              <a:pPr/>
              <a:t>186</a:t>
            </a:fld>
            <a:endParaRPr lang="en-US">
              <a:latin typeface="Marlett" charset="0"/>
              <a:ea typeface="ＭＳ Ｐゴシック" charset="-128"/>
              <a:cs typeface="ＭＳ Ｐゴシック" charset="-128"/>
            </a:endParaRPr>
          </a:p>
        </p:txBody>
      </p:sp>
      <p:sp>
        <p:nvSpPr>
          <p:cNvPr id="249859" name="Rectangle 2"/>
          <p:cNvSpPr>
            <a:spLocks noGrp="1" noRot="1" noChangeAspect="1" noChangeArrowheads="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6F0C9D55-2302-6240-93E6-5F4E5CA8909F}" type="slidenum">
              <a:rPr lang="en-US">
                <a:latin typeface="Marlett" charset="0"/>
                <a:ea typeface="ＭＳ Ｐゴシック" charset="-128"/>
                <a:cs typeface="ＭＳ Ｐゴシック" charset="-128"/>
              </a:rPr>
              <a:pPr/>
              <a:t>187</a:t>
            </a:fld>
            <a:endParaRPr lang="en-US">
              <a:latin typeface="Marlett" charset="0"/>
              <a:ea typeface="ＭＳ Ｐゴシック" charset="-128"/>
              <a:cs typeface="ＭＳ Ｐゴシック" charset="-128"/>
            </a:endParaRPr>
          </a:p>
        </p:txBody>
      </p:sp>
      <p:sp>
        <p:nvSpPr>
          <p:cNvPr id="251907" name="Rectangle 2"/>
          <p:cNvSpPr>
            <a:spLocks noGrp="1" noRot="1" noChangeAspect="1" noChangeArrowheads="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426A86A4-6433-274F-AE0B-384362F695F0}" type="slidenum">
              <a:rPr lang="en-US"/>
              <a:pPr/>
              <a:t>26</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329831C-8A3C-FF4E-B47C-0A3B114D3760}" type="slidenum">
              <a:rPr lang="en-US"/>
              <a:pPr/>
              <a:t>188</a:t>
            </a:fld>
            <a:endParaRPr lang="en-US"/>
          </a:p>
        </p:txBody>
      </p:sp>
      <p:sp>
        <p:nvSpPr>
          <p:cNvPr id="15362" name="Rectangle 2"/>
          <p:cNvSpPr>
            <a:spLocks noGrp="1" noRot="1" noChangeAspect="1" noChangeArrowheads="1" noTextEdit="1"/>
          </p:cNvSpPr>
          <p:nvPr>
            <p:ph type="sldImg"/>
          </p:nvPr>
        </p:nvSpPr>
        <p:spPr>
          <a:xfrm>
            <a:off x="1144588" y="685800"/>
            <a:ext cx="4568825" cy="3427413"/>
          </a:xfrm>
          <a:ln cap="flat"/>
        </p:spPr>
      </p:sp>
      <p:sp>
        <p:nvSpPr>
          <p:cNvPr id="15363" name="Rectangle 3"/>
          <p:cNvSpPr>
            <a:spLocks noGrp="1" noChangeArrowheads="1"/>
          </p:cNvSpPr>
          <p:nvPr>
            <p:ph type="body" idx="1"/>
          </p:nvPr>
        </p:nvSpPr>
        <p:spPr>
          <a:xfrm>
            <a:off x="914400" y="4341928"/>
            <a:ext cx="5029200" cy="4115834"/>
          </a:xfrm>
          <a:ln/>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8171B71-7061-8447-AF2D-54700F7529C6}" type="slidenum">
              <a:rPr lang="en-US"/>
              <a:pPr/>
              <a:t>189</a:t>
            </a:fld>
            <a:endParaRPr lang="en-US"/>
          </a:p>
        </p:txBody>
      </p:sp>
      <p:sp>
        <p:nvSpPr>
          <p:cNvPr id="17410" name="Rectangle 2"/>
          <p:cNvSpPr>
            <a:spLocks noGrp="1" noRot="1" noChangeAspect="1" noChangeArrowheads="1" noTextEdit="1"/>
          </p:cNvSpPr>
          <p:nvPr>
            <p:ph type="sldImg"/>
          </p:nvPr>
        </p:nvSpPr>
        <p:spPr>
          <a:xfrm>
            <a:off x="1144588" y="685800"/>
            <a:ext cx="4568825" cy="3427413"/>
          </a:xfrm>
          <a:ln cap="flat"/>
        </p:spPr>
      </p:sp>
      <p:sp>
        <p:nvSpPr>
          <p:cNvPr id="17411" name="Rectangle 3"/>
          <p:cNvSpPr>
            <a:spLocks noGrp="1" noChangeArrowheads="1"/>
          </p:cNvSpPr>
          <p:nvPr>
            <p:ph type="body" idx="1"/>
          </p:nvPr>
        </p:nvSpPr>
        <p:spPr>
          <a:xfrm>
            <a:off x="914400" y="4341928"/>
            <a:ext cx="5029200" cy="4115834"/>
          </a:xfrm>
          <a:ln/>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329831C-8A3C-FF4E-B47C-0A3B114D3760}" type="slidenum">
              <a:rPr lang="en-US"/>
              <a:pPr/>
              <a:t>190</a:t>
            </a:fld>
            <a:endParaRPr lang="en-US"/>
          </a:p>
        </p:txBody>
      </p:sp>
      <p:sp>
        <p:nvSpPr>
          <p:cNvPr id="15362" name="Rectangle 2"/>
          <p:cNvSpPr>
            <a:spLocks noGrp="1" noRot="1" noChangeAspect="1" noChangeArrowheads="1" noTextEdit="1"/>
          </p:cNvSpPr>
          <p:nvPr>
            <p:ph type="sldImg"/>
          </p:nvPr>
        </p:nvSpPr>
        <p:spPr>
          <a:xfrm>
            <a:off x="1144588" y="685800"/>
            <a:ext cx="4568825" cy="3427413"/>
          </a:xfrm>
          <a:ln cap="flat"/>
        </p:spPr>
      </p:sp>
      <p:sp>
        <p:nvSpPr>
          <p:cNvPr id="15363" name="Rectangle 3"/>
          <p:cNvSpPr>
            <a:spLocks noGrp="1" noChangeArrowheads="1"/>
          </p:cNvSpPr>
          <p:nvPr>
            <p:ph type="body" idx="1"/>
          </p:nvPr>
        </p:nvSpPr>
        <p:spPr>
          <a:xfrm>
            <a:off x="914400" y="4341928"/>
            <a:ext cx="5029200" cy="4115834"/>
          </a:xfrm>
          <a:ln/>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a:lstStyle/>
          <a:p>
            <a:fld id="{145E7B18-98B2-1849-AB0F-772D0AA196EB}" type="slidenum">
              <a:rPr lang="en-US"/>
              <a:pPr/>
              <a:t>191</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a:lstStyle/>
          <a:p>
            <a:fld id="{145E7B18-98B2-1849-AB0F-772D0AA196EB}" type="slidenum">
              <a:rPr lang="en-US"/>
              <a:pPr/>
              <a:t>192</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4847BBB2-8652-F145-82F0-23D65D77C848}" type="slidenum">
              <a:rPr lang="en-US"/>
              <a:pPr/>
              <a:t>193</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4847BBB2-8652-F145-82F0-23D65D77C848}" type="slidenum">
              <a:rPr lang="en-US"/>
              <a:pPr/>
              <a:t>194</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013DEFE9-3B67-0C45-B3C1-4D70541F5676}" type="slidenum">
              <a:rPr lang="en-US">
                <a:latin typeface="Times New Roman" charset="0"/>
                <a:ea typeface="ＭＳ Ｐゴシック" charset="-128"/>
                <a:cs typeface="ＭＳ Ｐゴシック" charset="-128"/>
              </a:rPr>
              <a:pPr/>
              <a:t>195</a:t>
            </a:fld>
            <a:endParaRPr lang="en-US">
              <a:latin typeface="Times New Roman" charset="0"/>
              <a:ea typeface="ＭＳ Ｐゴシック" charset="-128"/>
              <a:cs typeface="ＭＳ Ｐゴシック" charset="-128"/>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013DEFE9-3B67-0C45-B3C1-4D70541F5676}" type="slidenum">
              <a:rPr lang="en-US">
                <a:latin typeface="Times New Roman" charset="0"/>
                <a:ea typeface="ＭＳ Ｐゴシック" charset="-128"/>
                <a:cs typeface="ＭＳ Ｐゴシック" charset="-128"/>
              </a:rPr>
              <a:pPr/>
              <a:t>196</a:t>
            </a:fld>
            <a:endParaRPr lang="en-US">
              <a:latin typeface="Times New Roman" charset="0"/>
              <a:ea typeface="ＭＳ Ｐゴシック" charset="-128"/>
              <a:cs typeface="ＭＳ Ｐゴシック" charset="-128"/>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013DEFE9-3B67-0C45-B3C1-4D70541F5676}" type="slidenum">
              <a:rPr lang="en-US">
                <a:latin typeface="Times New Roman" charset="0"/>
                <a:ea typeface="ＭＳ Ｐゴシック" charset="-128"/>
                <a:cs typeface="ＭＳ Ｐゴシック" charset="-128"/>
              </a:rPr>
              <a:pPr/>
              <a:t>197</a:t>
            </a:fld>
            <a:endParaRPr lang="en-US">
              <a:latin typeface="Times New Roman" charset="0"/>
              <a:ea typeface="ＭＳ Ｐゴシック" charset="-128"/>
              <a:cs typeface="ＭＳ Ｐゴシック" charset="-128"/>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0EC4FBA8-4E12-8D46-B92B-6A6F9CA32BAC}" type="slidenum">
              <a:rPr lang="en-US"/>
              <a:pPr/>
              <a:t>27</a:t>
            </a:fld>
            <a:endParaRPr lang="en-US"/>
          </a:p>
        </p:txBody>
      </p:sp>
      <p:sp>
        <p:nvSpPr>
          <p:cNvPr id="265219" name="Rectangle 2"/>
          <p:cNvSpPr>
            <a:spLocks noGrp="1" noRot="1" noChangeAspect="1" noChangeArrowheads="1"/>
          </p:cNvSpPr>
          <p:nvPr>
            <p:ph type="sldImg"/>
          </p:nvPr>
        </p:nvSpPr>
        <p:spPr>
          <a:solidFill>
            <a:srgbClr val="FFFFFF"/>
          </a:solidFill>
          <a:ln/>
        </p:spPr>
      </p:sp>
      <p:sp>
        <p:nvSpPr>
          <p:cNvPr id="265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013DEFE9-3B67-0C45-B3C1-4D70541F5676}" type="slidenum">
              <a:rPr lang="en-US">
                <a:latin typeface="Times New Roman" charset="0"/>
                <a:ea typeface="ＭＳ Ｐゴシック" charset="-128"/>
                <a:cs typeface="ＭＳ Ｐゴシック" charset="-128"/>
              </a:rPr>
              <a:pPr/>
              <a:t>198</a:t>
            </a:fld>
            <a:endParaRPr lang="en-US">
              <a:latin typeface="Times New Roman" charset="0"/>
              <a:ea typeface="ＭＳ Ｐゴシック" charset="-128"/>
              <a:cs typeface="ＭＳ Ｐゴシック" charset="-128"/>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7F0F581-D90A-0645-A392-E11913422681}" type="slidenum">
              <a:rPr lang="en-US">
                <a:latin typeface="Times New Roman" charset="0"/>
              </a:rPr>
              <a:pPr/>
              <a:t>199</a:t>
            </a:fld>
            <a:endParaRPr lang="en-US">
              <a:latin typeface="Times New Roman"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F92B611-76B2-A143-B1F8-55B9584BDBB4}" type="slidenum">
              <a:rPr lang="en-US">
                <a:latin typeface="Times" pitchFamily="-111" charset="0"/>
              </a:rPr>
              <a:pPr/>
              <a:t>200</a:t>
            </a:fld>
            <a:endParaRPr lang="en-US">
              <a:latin typeface="Times" pitchFamily="-111"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pitchFamily="-111"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BF196ADC-37BF-D342-8150-8EFF36BF8804}" type="slidenum">
              <a:rPr lang="en-US">
                <a:latin typeface="Times New Roman" charset="0"/>
              </a:rPr>
              <a:pPr/>
              <a:t>201</a:t>
            </a:fld>
            <a:endParaRPr lang="en-US">
              <a:latin typeface="Times New Roman" charset="0"/>
            </a:endParaRPr>
          </a:p>
        </p:txBody>
      </p:sp>
      <p:sp>
        <p:nvSpPr>
          <p:cNvPr id="157699" name="Rectangle 2"/>
          <p:cNvSpPr>
            <a:spLocks noGrp="1" noRot="1" noChangeAspect="1" noChangeArrowheads="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686EA9C-22BC-1046-8698-CA0A32925DB8}" type="slidenum">
              <a:rPr lang="en-US">
                <a:latin typeface="Times New Roman" charset="0"/>
              </a:rPr>
              <a:pPr/>
              <a:t>202</a:t>
            </a:fld>
            <a:endParaRPr lang="en-US">
              <a:latin typeface="Times New Roman"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41BB5696-2081-904C-817D-BCAC38F5FEC8}" type="slidenum">
              <a:rPr lang="en-US">
                <a:latin typeface="Times New Roman" charset="0"/>
              </a:rPr>
              <a:pPr/>
              <a:t>203</a:t>
            </a:fld>
            <a:endParaRPr lang="en-US">
              <a:latin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3C0D1884-47D0-514A-AE21-E78115239DA6}" type="slidenum">
              <a:rPr lang="en-US">
                <a:latin typeface="Times New Roman" charset="0"/>
              </a:rPr>
              <a:pPr/>
              <a:t>204</a:t>
            </a:fld>
            <a:endParaRPr lang="en-US">
              <a:latin typeface="Times New Roman" charset="0"/>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DA567765-B53A-FE4B-8EE8-71095FDF74D2}" type="slidenum">
              <a:rPr lang="en-US">
                <a:latin typeface="Times New Roman" charset="0"/>
              </a:rPr>
              <a:pPr/>
              <a:t>205</a:t>
            </a:fld>
            <a:endParaRPr lang="en-US">
              <a:latin typeface="Times New Roman" charset="0"/>
            </a:endParaRPr>
          </a:p>
        </p:txBody>
      </p:sp>
      <p:sp>
        <p:nvSpPr>
          <p:cNvPr id="165891" name="Rectangle 2"/>
          <p:cNvSpPr>
            <a:spLocks noGrp="1" noRot="1" noChangeAspect="1" noChangeArrowheads="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121EF240-2B68-0941-9421-1C50C98909E2}" type="slidenum">
              <a:rPr lang="en-US">
                <a:latin typeface="Times New Roman" charset="0"/>
              </a:rPr>
              <a:pPr/>
              <a:t>206</a:t>
            </a:fld>
            <a:endParaRPr lang="en-US">
              <a:latin typeface="Times New Roman" charset="0"/>
            </a:endParaRPr>
          </a:p>
        </p:txBody>
      </p:sp>
      <p:sp>
        <p:nvSpPr>
          <p:cNvPr id="167939"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805CD4D7-7D6F-694D-BF7C-E7A1DEC5EDEE}" type="slidenum">
              <a:rPr lang="en-US" sz="1200"/>
              <a:pPr algn="r"/>
              <a:t>206</a:t>
            </a:fld>
            <a:endParaRPr lang="en-US" sz="1200"/>
          </a:p>
        </p:txBody>
      </p:sp>
      <p:sp>
        <p:nvSpPr>
          <p:cNvPr id="167940" name="Rectangle 2"/>
          <p:cNvSpPr>
            <a:spLocks noGrp="1" noRot="1" noChangeAspect="1" noChangeArrowheads="1" noTextEdit="1"/>
          </p:cNvSpPr>
          <p:nvPr>
            <p:ph type="sldImg"/>
          </p:nvPr>
        </p:nvSpPr>
        <p:spPr>
          <a:solidFill>
            <a:srgbClr val="FFFFFF"/>
          </a:solidFill>
          <a:ln/>
        </p:spPr>
      </p:sp>
      <p:sp>
        <p:nvSpPr>
          <p:cNvPr id="167941"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2EE369C5-78DD-9541-9B66-57A231A9AC83}" type="slidenum">
              <a:rPr lang="en-US">
                <a:latin typeface="Times New Roman" charset="0"/>
              </a:rPr>
              <a:pPr/>
              <a:t>207</a:t>
            </a:fld>
            <a:endParaRPr lang="en-US">
              <a:latin typeface="Times New Roman" charset="0"/>
            </a:endParaRPr>
          </a:p>
        </p:txBody>
      </p:sp>
      <p:sp>
        <p:nvSpPr>
          <p:cNvPr id="169987"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DE0D2670-557C-1F43-8C9F-EE8B41D345AE}" type="slidenum">
              <a:rPr lang="en-US" sz="1200"/>
              <a:pPr algn="r"/>
              <a:t>207</a:t>
            </a:fld>
            <a:endParaRPr lang="en-US" sz="1200"/>
          </a:p>
        </p:txBody>
      </p:sp>
      <p:sp>
        <p:nvSpPr>
          <p:cNvPr id="169988" name="Rectangle 2"/>
          <p:cNvSpPr>
            <a:spLocks noGrp="1" noRot="1" noChangeAspect="1" noChangeArrowheads="1" noTextEdit="1"/>
          </p:cNvSpPr>
          <p:nvPr>
            <p:ph type="sldImg"/>
          </p:nvPr>
        </p:nvSpPr>
        <p:spPr>
          <a:solidFill>
            <a:srgbClr val="FFFFFF"/>
          </a:solidFill>
          <a:ln/>
        </p:spPr>
      </p:sp>
      <p:sp>
        <p:nvSpPr>
          <p:cNvPr id="169989"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7CA697D3-BF0B-3646-AE35-D24D6989FDCA}" type="slidenum">
              <a:rPr lang="en-US"/>
              <a:pPr/>
              <a:t>28</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EDF69A42-9DDD-6545-850A-D2716113C622}" type="slidenum">
              <a:rPr lang="en-US">
                <a:latin typeface="Times New Roman" charset="0"/>
              </a:rPr>
              <a:pPr/>
              <a:t>208</a:t>
            </a:fld>
            <a:endParaRPr lang="en-US">
              <a:latin typeface="Times New Roman" charset="0"/>
            </a:endParaRPr>
          </a:p>
        </p:txBody>
      </p:sp>
      <p:sp>
        <p:nvSpPr>
          <p:cNvPr id="172035"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6D0C5CE7-8B3F-9847-9D4F-E1616F12E755}" type="slidenum">
              <a:rPr lang="en-US" sz="1200"/>
              <a:pPr algn="r"/>
              <a:t>208</a:t>
            </a:fld>
            <a:endParaRPr lang="en-US" sz="1200"/>
          </a:p>
        </p:txBody>
      </p:sp>
      <p:sp>
        <p:nvSpPr>
          <p:cNvPr id="172036" name="Rectangle 2"/>
          <p:cNvSpPr>
            <a:spLocks noGrp="1" noRot="1" noChangeAspect="1" noChangeArrowheads="1" noTextEdit="1"/>
          </p:cNvSpPr>
          <p:nvPr>
            <p:ph type="sldImg"/>
          </p:nvPr>
        </p:nvSpPr>
        <p:spPr>
          <a:solidFill>
            <a:srgbClr val="FFFFFF"/>
          </a:solidFill>
          <a:ln/>
        </p:spPr>
      </p:sp>
      <p:sp>
        <p:nvSpPr>
          <p:cNvPr id="172037"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9783A51-8C6E-A446-9512-D8C798983C74}" type="slidenum">
              <a:rPr lang="en-US">
                <a:latin typeface="Times New Roman" charset="0"/>
              </a:rPr>
              <a:pPr/>
              <a:t>209</a:t>
            </a:fld>
            <a:endParaRPr lang="en-US">
              <a:latin typeface="Times New Roman"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B946224F-BA42-4944-B9C5-C3EF2A0DBEDC}" type="slidenum">
              <a:rPr lang="en-US">
                <a:latin typeface="Times New Roman" charset="0"/>
              </a:rPr>
              <a:pPr/>
              <a:t>210</a:t>
            </a:fld>
            <a:endParaRPr lang="en-US">
              <a:latin typeface="Times New Roman" charset="0"/>
            </a:endParaRPr>
          </a:p>
        </p:txBody>
      </p:sp>
      <p:sp>
        <p:nvSpPr>
          <p:cNvPr id="176131"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DFA55C83-71A8-5045-940F-2B296456BC6B}" type="slidenum">
              <a:rPr lang="en-US" sz="1200"/>
              <a:pPr algn="r"/>
              <a:t>210</a:t>
            </a:fld>
            <a:endParaRPr lang="en-US" sz="1200"/>
          </a:p>
        </p:txBody>
      </p:sp>
      <p:sp>
        <p:nvSpPr>
          <p:cNvPr id="176132" name="Rectangle 2"/>
          <p:cNvSpPr>
            <a:spLocks noGrp="1" noRot="1" noChangeAspect="1" noChangeArrowheads="1" noTextEdit="1"/>
          </p:cNvSpPr>
          <p:nvPr>
            <p:ph type="sldImg"/>
          </p:nvPr>
        </p:nvSpPr>
        <p:spPr>
          <a:solidFill>
            <a:srgbClr val="FFFFFF"/>
          </a:solidFill>
          <a:ln/>
        </p:spPr>
      </p:sp>
      <p:sp>
        <p:nvSpPr>
          <p:cNvPr id="176133"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05624C7A-5691-BD4B-A916-D9A436134504}" type="slidenum">
              <a:rPr lang="en-US">
                <a:latin typeface="Times New Roman" charset="0"/>
              </a:rPr>
              <a:pPr/>
              <a:t>211</a:t>
            </a:fld>
            <a:endParaRPr lang="en-US">
              <a:latin typeface="Times New Roman" charset="0"/>
            </a:endParaRPr>
          </a:p>
        </p:txBody>
      </p:sp>
      <p:sp>
        <p:nvSpPr>
          <p:cNvPr id="178179"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0A936DA0-D5E1-CC43-BAD1-E975A674ED6F}" type="slidenum">
              <a:rPr lang="en-US" sz="1200"/>
              <a:pPr algn="r"/>
              <a:t>211</a:t>
            </a:fld>
            <a:endParaRPr lang="en-US" sz="1200"/>
          </a:p>
        </p:txBody>
      </p:sp>
      <p:sp>
        <p:nvSpPr>
          <p:cNvPr id="178180" name="Rectangle 2"/>
          <p:cNvSpPr>
            <a:spLocks noGrp="1" noRot="1" noChangeAspect="1" noChangeArrowheads="1" noTextEdit="1"/>
          </p:cNvSpPr>
          <p:nvPr>
            <p:ph type="sldImg"/>
          </p:nvPr>
        </p:nvSpPr>
        <p:spPr>
          <a:solidFill>
            <a:srgbClr val="FFFFFF"/>
          </a:solidFill>
          <a:ln/>
        </p:spPr>
      </p:sp>
      <p:sp>
        <p:nvSpPr>
          <p:cNvPr id="178181"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56AAB5D2-3995-234B-B9E6-F9F755303022}" type="slidenum">
              <a:rPr lang="en-US">
                <a:latin typeface="Times New Roman" charset="0"/>
              </a:rPr>
              <a:pPr/>
              <a:t>212</a:t>
            </a:fld>
            <a:endParaRPr lang="en-US">
              <a:latin typeface="Times New Roman" charset="0"/>
            </a:endParaRPr>
          </a:p>
        </p:txBody>
      </p:sp>
      <p:sp>
        <p:nvSpPr>
          <p:cNvPr id="180227"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3EB63651-8D41-EF40-B9F9-4C6D7C43C46E}" type="slidenum">
              <a:rPr lang="en-US" sz="1200"/>
              <a:pPr algn="r"/>
              <a:t>212</a:t>
            </a:fld>
            <a:endParaRPr lang="en-US" sz="1200"/>
          </a:p>
        </p:txBody>
      </p:sp>
      <p:sp>
        <p:nvSpPr>
          <p:cNvPr id="180228" name="Rectangle 2"/>
          <p:cNvSpPr>
            <a:spLocks noGrp="1" noRot="1" noChangeAspect="1" noChangeArrowheads="1" noTextEdit="1"/>
          </p:cNvSpPr>
          <p:nvPr>
            <p:ph type="sldImg"/>
          </p:nvPr>
        </p:nvSpPr>
        <p:spPr>
          <a:solidFill>
            <a:srgbClr val="FFFFFF"/>
          </a:solidFill>
          <a:ln/>
        </p:spPr>
      </p:sp>
      <p:sp>
        <p:nvSpPr>
          <p:cNvPr id="180229"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9A15DFE0-F647-764E-94C1-280CB607D25D}" type="slidenum">
              <a:rPr lang="en-US">
                <a:latin typeface="Times New Roman" charset="0"/>
              </a:rPr>
              <a:pPr/>
              <a:t>213</a:t>
            </a:fld>
            <a:endParaRPr lang="en-US">
              <a:latin typeface="Times New Roman" charset="0"/>
            </a:endParaRPr>
          </a:p>
        </p:txBody>
      </p:sp>
      <p:sp>
        <p:nvSpPr>
          <p:cNvPr id="182275" name="Rectangle 2"/>
          <p:cNvSpPr>
            <a:spLocks noGrp="1" noRot="1" noChangeAspect="1" noChangeArrowheads="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3B20104D-4847-CC48-BDC5-9626D492828F}" type="slidenum">
              <a:rPr lang="en-US">
                <a:latin typeface="Times New Roman" charset="0"/>
              </a:rPr>
              <a:pPr/>
              <a:t>214</a:t>
            </a:fld>
            <a:endParaRPr lang="en-US">
              <a:latin typeface="Times New Roman" charset="0"/>
            </a:endParaRPr>
          </a:p>
        </p:txBody>
      </p:sp>
      <p:sp>
        <p:nvSpPr>
          <p:cNvPr id="184323"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BD3BF158-13BE-9344-B6BD-8D2FC96C32E6}" type="slidenum">
              <a:rPr lang="en-US" sz="1200"/>
              <a:pPr algn="r"/>
              <a:t>214</a:t>
            </a:fld>
            <a:endParaRPr lang="en-US" sz="1200"/>
          </a:p>
        </p:txBody>
      </p:sp>
      <p:sp>
        <p:nvSpPr>
          <p:cNvPr id="184324" name="Rectangle 2"/>
          <p:cNvSpPr>
            <a:spLocks noGrp="1" noRot="1" noChangeAspect="1" noChangeArrowheads="1" noTextEdit="1"/>
          </p:cNvSpPr>
          <p:nvPr>
            <p:ph type="sldImg"/>
          </p:nvPr>
        </p:nvSpPr>
        <p:spPr>
          <a:solidFill>
            <a:srgbClr val="FFFFFF"/>
          </a:solidFill>
          <a:ln/>
        </p:spPr>
      </p:sp>
      <p:sp>
        <p:nvSpPr>
          <p:cNvPr id="184325"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73ABF59B-1782-FB4E-A43B-348F1A805B71}" type="slidenum">
              <a:rPr lang="en-US">
                <a:latin typeface="Times New Roman" charset="0"/>
              </a:rPr>
              <a:pPr/>
              <a:t>215</a:t>
            </a:fld>
            <a:endParaRPr lang="en-US">
              <a:latin typeface="Times New Roman" charset="0"/>
            </a:endParaRPr>
          </a:p>
        </p:txBody>
      </p:sp>
      <p:sp>
        <p:nvSpPr>
          <p:cNvPr id="186371"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0E0AFE60-9EFD-7245-AD77-F94F7A087B10}" type="slidenum">
              <a:rPr lang="en-US" sz="1200"/>
              <a:pPr algn="r"/>
              <a:t>215</a:t>
            </a:fld>
            <a:endParaRPr lang="en-US" sz="1200"/>
          </a:p>
        </p:txBody>
      </p:sp>
      <p:sp>
        <p:nvSpPr>
          <p:cNvPr id="186372" name="Rectangle 2"/>
          <p:cNvSpPr>
            <a:spLocks noGrp="1" noRot="1" noChangeAspect="1" noChangeArrowheads="1" noTextEdit="1"/>
          </p:cNvSpPr>
          <p:nvPr>
            <p:ph type="sldImg"/>
          </p:nvPr>
        </p:nvSpPr>
        <p:spPr>
          <a:solidFill>
            <a:srgbClr val="FFFFFF"/>
          </a:solidFill>
          <a:ln/>
        </p:spPr>
      </p:sp>
      <p:sp>
        <p:nvSpPr>
          <p:cNvPr id="186373"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CDEDDA9-7192-A24F-B836-7B65F0C45A42}" type="slidenum">
              <a:rPr lang="en-US">
                <a:latin typeface="Times New Roman" charset="0"/>
              </a:rPr>
              <a:pPr/>
              <a:t>216</a:t>
            </a:fld>
            <a:endParaRPr lang="en-US">
              <a:latin typeface="Times New Roman" charset="0"/>
            </a:endParaRPr>
          </a:p>
        </p:txBody>
      </p:sp>
      <p:sp>
        <p:nvSpPr>
          <p:cNvPr id="188419"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51EC9AEA-DE79-5849-A80D-762099BECC6F}" type="slidenum">
              <a:rPr lang="en-US" sz="1200"/>
              <a:pPr algn="r"/>
              <a:t>216</a:t>
            </a:fld>
            <a:endParaRPr lang="en-US" sz="1200"/>
          </a:p>
        </p:txBody>
      </p:sp>
      <p:sp>
        <p:nvSpPr>
          <p:cNvPr id="188420" name="Rectangle 2"/>
          <p:cNvSpPr>
            <a:spLocks noGrp="1" noRot="1" noChangeAspect="1" noChangeArrowheads="1" noTextEdit="1"/>
          </p:cNvSpPr>
          <p:nvPr>
            <p:ph type="sldImg"/>
          </p:nvPr>
        </p:nvSpPr>
        <p:spPr>
          <a:solidFill>
            <a:srgbClr val="FFFFFF"/>
          </a:solidFill>
          <a:ln/>
        </p:spPr>
      </p:sp>
      <p:sp>
        <p:nvSpPr>
          <p:cNvPr id="188421"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56B87891-5F07-9549-84C3-766CDC0A58ED}" type="slidenum">
              <a:rPr lang="en-US">
                <a:latin typeface="Times New Roman" charset="0"/>
              </a:rPr>
              <a:pPr/>
              <a:t>217</a:t>
            </a:fld>
            <a:endParaRPr lang="en-US">
              <a:latin typeface="Times New Roman" charset="0"/>
            </a:endParaRPr>
          </a:p>
        </p:txBody>
      </p:sp>
      <p:sp>
        <p:nvSpPr>
          <p:cNvPr id="190467" name="Rectangle 7"/>
          <p:cNvSpPr txBox="1">
            <a:spLocks noGrp="1" noChangeArrowheads="1"/>
          </p:cNvSpPr>
          <p:nvPr/>
        </p:nvSpPr>
        <p:spPr bwMode="auto">
          <a:xfrm>
            <a:off x="3886200" y="8687510"/>
            <a:ext cx="2971800" cy="456490"/>
          </a:xfrm>
          <a:prstGeom prst="rect">
            <a:avLst/>
          </a:prstGeom>
          <a:noFill/>
          <a:ln w="9525">
            <a:noFill/>
            <a:miter lim="800000"/>
            <a:headEnd/>
            <a:tailEnd/>
          </a:ln>
        </p:spPr>
        <p:txBody>
          <a:bodyPr anchor="b">
            <a:prstTxWarp prst="textNoShape">
              <a:avLst/>
            </a:prstTxWarp>
          </a:bodyPr>
          <a:lstStyle/>
          <a:p>
            <a:pPr algn="r"/>
            <a:fld id="{79EBCB9F-9B9F-294D-8BFA-86E044010D3A}" type="slidenum">
              <a:rPr lang="en-US" sz="1200"/>
              <a:pPr algn="r"/>
              <a:t>217</a:t>
            </a:fld>
            <a:endParaRPr lang="en-US" sz="1200"/>
          </a:p>
        </p:txBody>
      </p:sp>
      <p:sp>
        <p:nvSpPr>
          <p:cNvPr id="190468" name="Rectangle 2"/>
          <p:cNvSpPr>
            <a:spLocks noGrp="1" noRot="1" noChangeAspect="1" noChangeArrowheads="1" noTextEdit="1"/>
          </p:cNvSpPr>
          <p:nvPr>
            <p:ph type="sldImg"/>
          </p:nvPr>
        </p:nvSpPr>
        <p:spPr>
          <a:solidFill>
            <a:srgbClr val="FFFFFF"/>
          </a:solidFill>
          <a:ln/>
        </p:spPr>
      </p:sp>
      <p:sp>
        <p:nvSpPr>
          <p:cNvPr id="190469" name="Rectangle 3"/>
          <p:cNvSpPr>
            <a:spLocks noGrp="1" noChangeArrowheads="1"/>
          </p:cNvSpPr>
          <p:nvPr>
            <p:ph type="body" idx="1"/>
          </p:nvPr>
        </p:nvSpPr>
        <p:spPr>
          <a:no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6096AE7B-CA76-FB4C-AF4B-96D45CC3823B}" type="slidenum">
              <a:rPr lang="en-US"/>
              <a:pPr/>
              <a:t>29</a:t>
            </a:fld>
            <a:endParaRPr lang="en-US"/>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1472108A-5DEA-1940-80F4-26E46AE8A4D9}" type="slidenum">
              <a:rPr lang="en-US">
                <a:latin typeface="Times New Roman" charset="0"/>
              </a:rPr>
              <a:pPr/>
              <a:t>218</a:t>
            </a:fld>
            <a:endParaRPr lang="en-US">
              <a:latin typeface="Times New Roman" charset="0"/>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F2F80398-6E5C-AC49-BE59-A142F69558D2}" type="slidenum">
              <a:rPr lang="en-US">
                <a:latin typeface="Times New Roman" charset="0"/>
              </a:rPr>
              <a:pPr/>
              <a:t>225</a:t>
            </a:fld>
            <a:endParaRPr lang="en-US">
              <a:latin typeface="Times New Roman"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41BB5696-2081-904C-817D-BCAC38F5FEC8}" type="slidenum">
              <a:rPr lang="en-US">
                <a:latin typeface="Times New Roman" charset="0"/>
              </a:rPr>
              <a:pPr/>
              <a:t>227</a:t>
            </a:fld>
            <a:endParaRPr lang="en-US">
              <a:latin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4E4A655-3D32-F84E-8DF3-0F7706342F7A}" type="slidenum">
              <a:rPr lang="en-US"/>
              <a:pPr/>
              <a:t>230</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7F0F581-D90A-0645-A392-E11913422681}" type="slidenum">
              <a:rPr lang="en-US">
                <a:latin typeface="Times New Roman" charset="0"/>
              </a:rPr>
              <a:pPr/>
              <a:t>232</a:t>
            </a:fld>
            <a:endParaRPr lang="en-US">
              <a:latin typeface="Times New Roman"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F92B611-76B2-A143-B1F8-55B9584BDBB4}" type="slidenum">
              <a:rPr lang="en-US">
                <a:latin typeface="Times" pitchFamily="-111" charset="0"/>
              </a:rPr>
              <a:pPr/>
              <a:t>233</a:t>
            </a:fld>
            <a:endParaRPr lang="en-US">
              <a:latin typeface="Times" pitchFamily="-111"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pitchFamily="-111"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BFDE4F40-E344-B445-BDD7-0078C5EA46AB}" type="slidenum">
              <a:rPr lang="en-US">
                <a:latin typeface="Times New Roman" charset="0"/>
              </a:rPr>
              <a:pPr/>
              <a:t>234</a:t>
            </a:fld>
            <a:endParaRPr lang="en-US">
              <a:latin typeface="Times New Roman" charset="0"/>
            </a:endParaRPr>
          </a:p>
        </p:txBody>
      </p:sp>
      <p:sp>
        <p:nvSpPr>
          <p:cNvPr id="155651" name="Rectangle 2"/>
          <p:cNvSpPr>
            <a:spLocks noGrp="1" noRot="1" noChangeAspect="1" noChangeArrowheads="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0464266E-21AB-B543-8A3F-6E52C21EBC5A}" type="slidenum">
              <a:rPr lang="en-US">
                <a:latin typeface="Times New Roman" charset="0"/>
              </a:rPr>
              <a:pPr/>
              <a:t>235</a:t>
            </a:fld>
            <a:endParaRPr lang="en-US">
              <a:latin typeface="Times New Roman" charset="0"/>
            </a:endParaRPr>
          </a:p>
        </p:txBody>
      </p:sp>
      <p:sp>
        <p:nvSpPr>
          <p:cNvPr id="203779" name="Rectangle 2"/>
          <p:cNvSpPr>
            <a:spLocks noGrp="1" noRot="1" noChangeAspect="1" noChangeArrowheads="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6B5921B0-9C1B-E34A-AE52-21DF6F4192CC}" type="slidenum">
              <a:rPr lang="en-US">
                <a:latin typeface="Times New Roman" charset="0"/>
              </a:rPr>
              <a:pPr/>
              <a:t>236</a:t>
            </a:fld>
            <a:endParaRPr lang="en-US">
              <a:latin typeface="Times New Roman"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927D82C-01BD-4740-978B-F73E7D93FF46}" type="slidenum">
              <a:rPr lang="en-US">
                <a:latin typeface="Times New Roman" charset="0"/>
              </a:rPr>
              <a:pPr/>
              <a:t>237</a:t>
            </a:fld>
            <a:endParaRPr lang="en-US">
              <a:latin typeface="Times New Roman" charset="0"/>
            </a:endParaRPr>
          </a:p>
        </p:txBody>
      </p:sp>
      <p:sp>
        <p:nvSpPr>
          <p:cNvPr id="207875" name="Rectangle 2"/>
          <p:cNvSpPr>
            <a:spLocks noGrp="1" noRot="1" noChangeAspect="1" noChangeArrowheads="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2CBA6-3C88-9348-8D56-063425B6F8C9}" type="slidenum">
              <a:rPr lang="en-US"/>
              <a:pPr/>
              <a:t>2</a:t>
            </a:fld>
            <a:endParaRPr lang="en-US"/>
          </a:p>
        </p:txBody>
      </p:sp>
      <p:sp>
        <p:nvSpPr>
          <p:cNvPr id="3470338" name="Rectangle 2"/>
          <p:cNvSpPr>
            <a:spLocks noGrp="1" noRot="1" noChangeAspect="1" noChangeArrowheads="1" noTextEdit="1"/>
          </p:cNvSpPr>
          <p:nvPr>
            <p:ph type="sldImg"/>
          </p:nvPr>
        </p:nvSpPr>
        <p:spPr bwMode="auto">
          <a:xfrm>
            <a:off x="1117600" y="679450"/>
            <a:ext cx="4627563" cy="3470275"/>
          </a:xfrm>
          <a:prstGeom prst="rect">
            <a:avLst/>
          </a:prstGeom>
          <a:solidFill>
            <a:srgbClr val="FFFFFF"/>
          </a:solidFill>
          <a:ln>
            <a:solidFill>
              <a:srgbClr val="000000"/>
            </a:solidFill>
            <a:miter lim="800000"/>
            <a:headEnd/>
            <a:tailEnd/>
          </a:ln>
        </p:spPr>
      </p:sp>
      <p:sp>
        <p:nvSpPr>
          <p:cNvPr id="3470339" name="Rectangle 3"/>
          <p:cNvSpPr>
            <a:spLocks noGrp="1" noChangeArrowheads="1"/>
          </p:cNvSpPr>
          <p:nvPr>
            <p:ph type="body" idx="1"/>
          </p:nvPr>
        </p:nvSpPr>
        <p:spPr bwMode="auto">
          <a:xfrm>
            <a:off x="914400" y="4376738"/>
            <a:ext cx="5029200" cy="407511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7CA697D3-BF0B-3646-AE35-D24D6989FDCA}" type="slidenum">
              <a:rPr lang="en-US"/>
              <a:pPr/>
              <a:t>30</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33E44F6F-494A-4F4D-9AAD-6C62571974FA}" type="slidenum">
              <a:rPr lang="en-US">
                <a:latin typeface="Times New Roman" charset="0"/>
              </a:rPr>
              <a:pPr/>
              <a:t>238</a:t>
            </a:fld>
            <a:endParaRPr lang="en-US">
              <a:latin typeface="Times New Roman"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DCF00CE3-F99C-EF42-AC59-2151C5BD9547}" type="slidenum">
              <a:rPr lang="en-US">
                <a:latin typeface="Times New Roman" charset="0"/>
              </a:rPr>
              <a:pPr/>
              <a:t>239</a:t>
            </a:fld>
            <a:endParaRPr lang="en-US">
              <a:latin typeface="Times New Roman" charset="0"/>
            </a:endParaRPr>
          </a:p>
        </p:txBody>
      </p:sp>
      <p:sp>
        <p:nvSpPr>
          <p:cNvPr id="211971" name="Rectangle 2"/>
          <p:cNvSpPr>
            <a:spLocks noGrp="1" noRot="1" noChangeAspect="1" noChangeArrowheads="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63A91DE5-7835-8748-ACCD-4FCCC2541F58}" type="slidenum">
              <a:rPr lang="en-US">
                <a:latin typeface="Times New Roman" charset="0"/>
              </a:rPr>
              <a:pPr/>
              <a:t>240</a:t>
            </a:fld>
            <a:endParaRPr lang="en-US">
              <a:latin typeface="Times New Roman" charset="0"/>
            </a:endParaRPr>
          </a:p>
        </p:txBody>
      </p:sp>
      <p:sp>
        <p:nvSpPr>
          <p:cNvPr id="214019" name="Rectangle 2"/>
          <p:cNvSpPr>
            <a:spLocks noGrp="1" noRot="1" noChangeAspect="1" noChangeArrowheads="1"/>
          </p:cNvSpPr>
          <p:nvPr>
            <p:ph type="sldImg"/>
          </p:nvPr>
        </p:nvSpPr>
        <p:spPr>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267C90E9-AD19-A24D-9418-C0AA4B057A6F}" type="slidenum">
              <a:rPr lang="en-US">
                <a:latin typeface="Times New Roman" charset="0"/>
              </a:rPr>
              <a:pPr/>
              <a:t>241</a:t>
            </a:fld>
            <a:endParaRPr lang="en-US">
              <a:latin typeface="Times New Roman" charset="0"/>
            </a:endParaRPr>
          </a:p>
        </p:txBody>
      </p:sp>
      <p:sp>
        <p:nvSpPr>
          <p:cNvPr id="216067" name="Rectangle 2"/>
          <p:cNvSpPr>
            <a:spLocks noGrp="1" noRot="1" noChangeAspect="1" noChangeArrowheads="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fld id="{405E86FD-8F3A-2345-83DC-397D3BAAF554}" type="slidenum">
              <a:rPr lang="en-US">
                <a:latin typeface="Times New Roman" charset="0"/>
              </a:rPr>
              <a:pPr/>
              <a:t>242</a:t>
            </a:fld>
            <a:endParaRPr lang="en-US">
              <a:latin typeface="Times New Roman"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818760D6-6D58-D74A-862A-4CBCDE2BE2D6}" type="slidenum">
              <a:rPr lang="en-US">
                <a:latin typeface="Times New Roman" charset="0"/>
              </a:rPr>
              <a:pPr/>
              <a:t>243</a:t>
            </a:fld>
            <a:endParaRPr lang="en-US">
              <a:latin typeface="Times New Roman" charset="0"/>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DBE7151F-DD1A-9749-991F-34CA2E2F6405}" type="slidenum">
              <a:rPr lang="en-US">
                <a:latin typeface="Times New Roman" charset="0"/>
              </a:rPr>
              <a:pPr/>
              <a:t>244</a:t>
            </a:fld>
            <a:endParaRPr lang="en-US">
              <a:latin typeface="Times New Roman" charset="0"/>
            </a:endParaRPr>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BD9AC161-661E-6B43-83C5-A68F1097112D}" type="slidenum">
              <a:rPr lang="en-US">
                <a:latin typeface="Times New Roman" charset="0"/>
              </a:rPr>
              <a:pPr/>
              <a:t>245</a:t>
            </a:fld>
            <a:endParaRPr lang="en-US">
              <a:latin typeface="Times New Roman" charset="0"/>
            </a:endParaRPr>
          </a:p>
        </p:txBody>
      </p:sp>
      <p:sp>
        <p:nvSpPr>
          <p:cNvPr id="224259" name="Rectangle 2"/>
          <p:cNvSpPr>
            <a:spLocks noGrp="1" noRot="1" noChangeAspect="1" noChangeArrowheads="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EBCCAC45-73DF-CB46-8449-7E028DBD4E68}" type="slidenum">
              <a:rPr lang="en-US">
                <a:latin typeface="Times New Roman" charset="0"/>
              </a:rPr>
              <a:pPr/>
              <a:t>246</a:t>
            </a:fld>
            <a:endParaRPr lang="en-US">
              <a:latin typeface="Times New Roman" charset="0"/>
            </a:endParaRPr>
          </a:p>
        </p:txBody>
      </p:sp>
      <p:sp>
        <p:nvSpPr>
          <p:cNvPr id="226307" name="Rectangle 2"/>
          <p:cNvSpPr>
            <a:spLocks noGrp="1" noRot="1" noChangeAspect="1" noChangeArrowheads="1"/>
          </p:cNvSpPr>
          <p:nvPr>
            <p:ph type="sldImg"/>
          </p:nvPr>
        </p:nvSpPr>
        <p:spPr>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5CE6769-31A4-8F4F-98B8-8104E31420E0}" type="slidenum">
              <a:rPr lang="en-US">
                <a:latin typeface="Times New Roman" charset="0"/>
              </a:rPr>
              <a:pPr/>
              <a:t>247</a:t>
            </a:fld>
            <a:endParaRPr lang="en-US">
              <a:latin typeface="Times New Roman" charset="0"/>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A85FD576-ED5E-F64F-BFF7-B68C039A8CAF}" type="slidenum">
              <a:rPr lang="en-US"/>
              <a:pPr/>
              <a:t>31</a:t>
            </a:fld>
            <a:endParaRPr 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F75E4752-A6AC-5E44-9012-46E2E6F6B8C0}" type="slidenum">
              <a:rPr lang="en-US">
                <a:latin typeface="Times New Roman" charset="0"/>
              </a:rPr>
              <a:pPr/>
              <a:t>248</a:t>
            </a:fld>
            <a:endParaRPr lang="en-US">
              <a:latin typeface="Times New Roman" charset="0"/>
            </a:endParaRPr>
          </a:p>
        </p:txBody>
      </p:sp>
      <p:sp>
        <p:nvSpPr>
          <p:cNvPr id="237571" name="Rectangle 2"/>
          <p:cNvSpPr>
            <a:spLocks noGrp="1" noRot="1" noChangeAspect="1" noChangeArrowheads="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98A8B369-539D-FF43-B1B5-F5C1FE80B3C9}" type="slidenum">
              <a:rPr lang="en-US">
                <a:latin typeface="Times New Roman" charset="0"/>
              </a:rPr>
              <a:pPr/>
              <a:t>249</a:t>
            </a:fld>
            <a:endParaRPr lang="en-US">
              <a:latin typeface="Times New Roman" charset="0"/>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52DB4785-DB11-D848-A984-C85E7CC06106}" type="slidenum">
              <a:rPr lang="en-US">
                <a:latin typeface="Times New Roman" charset="0"/>
              </a:rPr>
              <a:pPr/>
              <a:t>250</a:t>
            </a:fld>
            <a:endParaRPr lang="en-US">
              <a:latin typeface="Times New Roman" charset="0"/>
            </a:endParaRPr>
          </a:p>
        </p:txBody>
      </p:sp>
      <p:sp>
        <p:nvSpPr>
          <p:cNvPr id="241667" name="Rectangle 2"/>
          <p:cNvSpPr>
            <a:spLocks noGrp="1" noRot="1" noChangeAspect="1" noChangeArrowheads="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02F02526-2A99-7E48-B2B7-933A8F2236B4}" type="slidenum">
              <a:rPr lang="en-US">
                <a:latin typeface="Times New Roman" charset="0"/>
              </a:rPr>
              <a:pPr/>
              <a:t>251</a:t>
            </a:fld>
            <a:endParaRPr lang="en-US">
              <a:latin typeface="Times New Roman" charset="0"/>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AACD249E-2847-D344-8E2E-125F756B3245}" type="slidenum">
              <a:rPr lang="en-US">
                <a:latin typeface="Times New Roman" charset="0"/>
              </a:rPr>
              <a:pPr/>
              <a:t>252</a:t>
            </a:fld>
            <a:endParaRPr lang="en-US">
              <a:latin typeface="Times New Roman" charset="0"/>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9D3FBBEF-47A0-F043-819F-3E2570CADE48}" type="slidenum">
              <a:rPr lang="en-US">
                <a:latin typeface="Times New Roman" charset="0"/>
              </a:rPr>
              <a:pPr/>
              <a:t>253</a:t>
            </a:fld>
            <a:endParaRPr lang="en-US">
              <a:latin typeface="Times New Roman" charset="0"/>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5D4F2017-5F9C-B444-AC84-65FEB4B127D7}" type="slidenum">
              <a:rPr lang="en-US">
                <a:latin typeface="Times New Roman" charset="0"/>
              </a:rPr>
              <a:pPr/>
              <a:t>254</a:t>
            </a:fld>
            <a:endParaRPr lang="en-US">
              <a:latin typeface="Times New Roman" charset="0"/>
            </a:endParaRPr>
          </a:p>
        </p:txBody>
      </p:sp>
      <p:sp>
        <p:nvSpPr>
          <p:cNvPr id="249859" name="Rectangle 2"/>
          <p:cNvSpPr>
            <a:spLocks noGrp="1" noRot="1" noChangeAspect="1" noChangeArrowheads="1"/>
          </p:cNvSpPr>
          <p:nvPr>
            <p:ph type="sldImg"/>
          </p:nvPr>
        </p:nvSpPr>
        <p:spPr>
          <a:solidFill>
            <a:srgbClr val="FFFFFF"/>
          </a:solidFill>
          <a:ln/>
        </p:spPr>
      </p:sp>
      <p:sp>
        <p:nvSpPr>
          <p:cNvPr id="2498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9AAE2E4A-10E7-5E4C-B8CF-AE8E921F26EC}" type="slidenum">
              <a:rPr lang="en-US">
                <a:latin typeface="Times New Roman" charset="0"/>
              </a:rPr>
              <a:pPr/>
              <a:t>255</a:t>
            </a:fld>
            <a:endParaRPr lang="en-US">
              <a:latin typeface="Times New Roman" charset="0"/>
            </a:endParaRPr>
          </a:p>
        </p:txBody>
      </p:sp>
      <p:sp>
        <p:nvSpPr>
          <p:cNvPr id="251907" name="Rectangle 2"/>
          <p:cNvSpPr>
            <a:spLocks noGrp="1" noRot="1" noChangeAspect="1" noChangeArrowheads="1"/>
          </p:cNvSpPr>
          <p:nvPr>
            <p:ph type="sldImg"/>
          </p:nvPr>
        </p:nvSpPr>
        <p:spPr>
          <a:solidFill>
            <a:srgbClr val="FFFFFF"/>
          </a:solidFill>
          <a:ln/>
        </p:spPr>
      </p:sp>
      <p:sp>
        <p:nvSpPr>
          <p:cNvPr id="25190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2FBAE45-6EA3-3149-8C5D-399B79252E2C}" type="slidenum">
              <a:rPr lang="en-US">
                <a:latin typeface="Arial" charset="0"/>
                <a:ea typeface="ＭＳ Ｐゴシック" charset="-128"/>
                <a:cs typeface="ＭＳ Ｐゴシック" charset="-128"/>
              </a:rPr>
              <a:pPr/>
              <a:t>257</a:t>
            </a:fld>
            <a:endParaRPr lang="en-US">
              <a:latin typeface="Arial" charset="0"/>
              <a:ea typeface="ＭＳ Ｐゴシック" charset="-128"/>
              <a:cs typeface="ＭＳ Ｐゴシック" charset="-128"/>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38B57-EB53-4A46-9716-DA4B4D327249}" type="slidenum">
              <a:rPr lang="en-US"/>
              <a:pPr/>
              <a:t>258</a:t>
            </a:fld>
            <a:endParaRPr lang="en-US"/>
          </a:p>
        </p:txBody>
      </p:sp>
      <p:sp>
        <p:nvSpPr>
          <p:cNvPr id="959490" name="Rectangle 2"/>
          <p:cNvSpPr>
            <a:spLocks noGrp="1" noRot="1" noChangeAspect="1" noChangeArrowheads="1"/>
          </p:cNvSpPr>
          <p:nvPr>
            <p:ph type="sldImg"/>
          </p:nvPr>
        </p:nvSpPr>
        <p:spPr bwMode="auto">
          <a:xfrm>
            <a:off x="1146175" y="688975"/>
            <a:ext cx="4565650" cy="3424238"/>
          </a:xfrm>
          <a:prstGeom prst="rect">
            <a:avLst/>
          </a:prstGeom>
          <a:solidFill>
            <a:srgbClr val="FFFFFF"/>
          </a:solidFill>
          <a:ln>
            <a:solidFill>
              <a:srgbClr val="000000"/>
            </a:solidFill>
            <a:miter lim="800000"/>
            <a:headEnd/>
            <a:tailEnd/>
          </a:ln>
        </p:spPr>
      </p:sp>
      <p:sp>
        <p:nvSpPr>
          <p:cNvPr id="959491" name="Rectangle 3"/>
          <p:cNvSpPr>
            <a:spLocks noGrp="1" noChangeArrowheads="1"/>
          </p:cNvSpPr>
          <p:nvPr>
            <p:ph type="body" idx="1"/>
          </p:nvPr>
        </p:nvSpPr>
        <p:spPr bwMode="auto">
          <a:xfrm>
            <a:off x="914711" y="4342464"/>
            <a:ext cx="5028579" cy="4112926"/>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3700F73D-5AB7-9242-BFA2-93E7EDEA6781}" type="slidenum">
              <a:rPr lang="en-US"/>
              <a:pPr/>
              <a:t>32</a:t>
            </a:fld>
            <a:endParaRPr lang="en-US"/>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954F6C-12C2-1342-BF75-7A09D7C7522C}" type="slidenum">
              <a:rPr lang="en-US"/>
              <a:pPr/>
              <a:t>259</a:t>
            </a:fld>
            <a:endParaRPr lang="en-US"/>
          </a:p>
        </p:txBody>
      </p:sp>
      <p:sp>
        <p:nvSpPr>
          <p:cNvPr id="817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71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104630-979A-2B4B-B9B6-03A54511173D}" type="slidenum">
              <a:rPr lang="en-US"/>
              <a:pPr/>
              <a:t>260</a:t>
            </a:fld>
            <a:endParaRPr lang="en-US"/>
          </a:p>
        </p:txBody>
      </p:sp>
      <p:sp>
        <p:nvSpPr>
          <p:cNvPr id="819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2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38B57-EB53-4A46-9716-DA4B4D327249}" type="slidenum">
              <a:rPr lang="en-US"/>
              <a:pPr/>
              <a:t>261</a:t>
            </a:fld>
            <a:endParaRPr lang="en-US"/>
          </a:p>
        </p:txBody>
      </p:sp>
      <p:sp>
        <p:nvSpPr>
          <p:cNvPr id="959490" name="Rectangle 2"/>
          <p:cNvSpPr>
            <a:spLocks noGrp="1" noRot="1" noChangeAspect="1" noChangeArrowheads="1"/>
          </p:cNvSpPr>
          <p:nvPr>
            <p:ph type="sldImg"/>
          </p:nvPr>
        </p:nvSpPr>
        <p:spPr bwMode="auto">
          <a:xfrm>
            <a:off x="1146175" y="688975"/>
            <a:ext cx="4565650" cy="3424238"/>
          </a:xfrm>
          <a:prstGeom prst="rect">
            <a:avLst/>
          </a:prstGeom>
          <a:solidFill>
            <a:srgbClr val="FFFFFF"/>
          </a:solidFill>
          <a:ln>
            <a:solidFill>
              <a:srgbClr val="000000"/>
            </a:solidFill>
            <a:miter lim="800000"/>
            <a:headEnd/>
            <a:tailEnd/>
          </a:ln>
        </p:spPr>
      </p:sp>
      <p:sp>
        <p:nvSpPr>
          <p:cNvPr id="959491" name="Rectangle 3"/>
          <p:cNvSpPr>
            <a:spLocks noGrp="1" noChangeArrowheads="1"/>
          </p:cNvSpPr>
          <p:nvPr>
            <p:ph type="body" idx="1"/>
          </p:nvPr>
        </p:nvSpPr>
        <p:spPr bwMode="auto">
          <a:xfrm>
            <a:off x="914711" y="4342464"/>
            <a:ext cx="5028579" cy="4112926"/>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954F6C-12C2-1342-BF75-7A09D7C7522C}" type="slidenum">
              <a:rPr lang="en-US"/>
              <a:pPr/>
              <a:t>262</a:t>
            </a:fld>
            <a:endParaRPr lang="en-US"/>
          </a:p>
        </p:txBody>
      </p:sp>
      <p:sp>
        <p:nvSpPr>
          <p:cNvPr id="817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71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38B57-EB53-4A46-9716-DA4B4D327249}" type="slidenum">
              <a:rPr lang="en-US"/>
              <a:pPr/>
              <a:t>263</a:t>
            </a:fld>
            <a:endParaRPr lang="en-US"/>
          </a:p>
        </p:txBody>
      </p:sp>
      <p:sp>
        <p:nvSpPr>
          <p:cNvPr id="959490" name="Rectangle 2"/>
          <p:cNvSpPr>
            <a:spLocks noGrp="1" noRot="1" noChangeAspect="1" noChangeArrowheads="1"/>
          </p:cNvSpPr>
          <p:nvPr>
            <p:ph type="sldImg"/>
          </p:nvPr>
        </p:nvSpPr>
        <p:spPr bwMode="auto">
          <a:xfrm>
            <a:off x="1146175" y="688975"/>
            <a:ext cx="4565650" cy="3424238"/>
          </a:xfrm>
          <a:prstGeom prst="rect">
            <a:avLst/>
          </a:prstGeom>
          <a:solidFill>
            <a:srgbClr val="FFFFFF"/>
          </a:solidFill>
          <a:ln>
            <a:solidFill>
              <a:srgbClr val="000000"/>
            </a:solidFill>
            <a:miter lim="800000"/>
            <a:headEnd/>
            <a:tailEnd/>
          </a:ln>
        </p:spPr>
      </p:sp>
      <p:sp>
        <p:nvSpPr>
          <p:cNvPr id="959491" name="Rectangle 3"/>
          <p:cNvSpPr>
            <a:spLocks noGrp="1" noChangeArrowheads="1"/>
          </p:cNvSpPr>
          <p:nvPr>
            <p:ph type="body" idx="1"/>
          </p:nvPr>
        </p:nvSpPr>
        <p:spPr bwMode="auto">
          <a:xfrm>
            <a:off x="914711" y="4342464"/>
            <a:ext cx="5028579" cy="4112926"/>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38B57-EB53-4A46-9716-DA4B4D327249}" type="slidenum">
              <a:rPr lang="en-US"/>
              <a:pPr/>
              <a:t>264</a:t>
            </a:fld>
            <a:endParaRPr lang="en-US"/>
          </a:p>
        </p:txBody>
      </p:sp>
      <p:sp>
        <p:nvSpPr>
          <p:cNvPr id="959490" name="Rectangle 2"/>
          <p:cNvSpPr>
            <a:spLocks noGrp="1" noRot="1" noChangeAspect="1" noChangeArrowheads="1"/>
          </p:cNvSpPr>
          <p:nvPr>
            <p:ph type="sldImg"/>
          </p:nvPr>
        </p:nvSpPr>
        <p:spPr bwMode="auto">
          <a:xfrm>
            <a:off x="1146175" y="688975"/>
            <a:ext cx="4565650" cy="3424238"/>
          </a:xfrm>
          <a:prstGeom prst="rect">
            <a:avLst/>
          </a:prstGeom>
          <a:solidFill>
            <a:srgbClr val="FFFFFF"/>
          </a:solidFill>
          <a:ln>
            <a:solidFill>
              <a:srgbClr val="000000"/>
            </a:solidFill>
            <a:miter lim="800000"/>
            <a:headEnd/>
            <a:tailEnd/>
          </a:ln>
        </p:spPr>
      </p:sp>
      <p:sp>
        <p:nvSpPr>
          <p:cNvPr id="959491" name="Rectangle 3"/>
          <p:cNvSpPr>
            <a:spLocks noGrp="1" noChangeArrowheads="1"/>
          </p:cNvSpPr>
          <p:nvPr>
            <p:ph type="body" idx="1"/>
          </p:nvPr>
        </p:nvSpPr>
        <p:spPr bwMode="auto">
          <a:xfrm>
            <a:off x="914711" y="4342464"/>
            <a:ext cx="5028579" cy="4112926"/>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F92B611-76B2-A143-B1F8-55B9584BDBB4}" type="slidenum">
              <a:rPr lang="en-US">
                <a:latin typeface="Times" pitchFamily="-111" charset="0"/>
              </a:rPr>
              <a:pPr/>
              <a:t>266</a:t>
            </a:fld>
            <a:endParaRPr lang="en-US">
              <a:latin typeface="Times" pitchFamily="-111"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pitchFamily="-111"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18507-BF65-5F49-B2ED-293C6147898D}" type="slidenum">
              <a:rPr lang="en-US"/>
              <a:pPr/>
              <a:t>268</a:t>
            </a:fld>
            <a:endParaRPr lang="en-US"/>
          </a:p>
        </p:txBody>
      </p:sp>
      <p:sp>
        <p:nvSpPr>
          <p:cNvPr id="3458050" name="Rectangle 2"/>
          <p:cNvSpPr>
            <a:spLocks noGrp="1" noRot="1" noChangeAspect="1" noChangeArrowheads="1"/>
          </p:cNvSpPr>
          <p:nvPr>
            <p:ph type="sldImg"/>
          </p:nvPr>
        </p:nvSpPr>
        <p:spPr bwMode="auto">
          <a:xfrm>
            <a:off x="1117600" y="679450"/>
            <a:ext cx="4627563" cy="3470275"/>
          </a:xfrm>
          <a:prstGeom prst="rect">
            <a:avLst/>
          </a:prstGeom>
          <a:solidFill>
            <a:srgbClr val="FFFFFF"/>
          </a:solidFill>
          <a:ln>
            <a:solidFill>
              <a:srgbClr val="000000"/>
            </a:solidFill>
            <a:miter lim="800000"/>
            <a:headEnd/>
            <a:tailEnd/>
          </a:ln>
        </p:spPr>
      </p:sp>
      <p:sp>
        <p:nvSpPr>
          <p:cNvPr id="3458051" name="Rectangle 3"/>
          <p:cNvSpPr>
            <a:spLocks noGrp="1" noChangeArrowheads="1"/>
          </p:cNvSpPr>
          <p:nvPr>
            <p:ph type="body" idx="1"/>
          </p:nvPr>
        </p:nvSpPr>
        <p:spPr bwMode="auto">
          <a:xfrm>
            <a:off x="914400" y="4376738"/>
            <a:ext cx="5029200" cy="407511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AABD2F4-2068-F34B-9A71-62CE79F3101D}" type="slidenum">
              <a:rPr lang="en-US">
                <a:latin typeface="Times" charset="0"/>
                <a:ea typeface="ＭＳ Ｐゴシック" charset="-128"/>
                <a:cs typeface="ＭＳ Ｐゴシック" charset="-128"/>
              </a:rPr>
              <a:pPr/>
              <a:t>269</a:t>
            </a:fld>
            <a:endParaRPr lang="en-US">
              <a:latin typeface="Times" charset="0"/>
              <a:ea typeface="ＭＳ Ｐゴシック" charset="-128"/>
              <a:cs typeface="ＭＳ Ｐゴシック" charset="-128"/>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71B8E878-6E96-7E4A-9F0B-AB2CE7BD544E}" type="slidenum">
              <a:rPr lang="en-US"/>
              <a:pPr/>
              <a:t>270</a:t>
            </a:fld>
            <a:endParaRPr lang="en-US"/>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3838B722-66D9-C747-9396-BC4929DE57E5}" type="slidenum">
              <a:rPr lang="en-US">
                <a:latin typeface="Times" charset="0"/>
              </a:rPr>
              <a:pPr/>
              <a:t>34</a:t>
            </a:fld>
            <a:endParaRPr lang="en-US">
              <a:latin typeface="Times" charset="0"/>
            </a:endParaRPr>
          </a:p>
        </p:txBody>
      </p:sp>
      <p:sp>
        <p:nvSpPr>
          <p:cNvPr id="248835" name="Rectangle 1026"/>
          <p:cNvSpPr>
            <a:spLocks noGrp="1" noRot="1" noChangeAspect="1" noChangeArrowheads="1"/>
          </p:cNvSpPr>
          <p:nvPr>
            <p:ph type="sldImg"/>
          </p:nvPr>
        </p:nvSpPr>
        <p:spPr>
          <a:solidFill>
            <a:srgbClr val="FFFFFF"/>
          </a:solidFill>
          <a:ln/>
        </p:spPr>
      </p:sp>
      <p:sp>
        <p:nvSpPr>
          <p:cNvPr id="2488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E18507-BF65-5F49-B2ED-293C6147898D}" type="slidenum">
              <a:rPr lang="en-US"/>
              <a:pPr/>
              <a:t>271</a:t>
            </a:fld>
            <a:endParaRPr lang="en-US"/>
          </a:p>
        </p:txBody>
      </p:sp>
      <p:sp>
        <p:nvSpPr>
          <p:cNvPr id="3458050" name="Rectangle 2"/>
          <p:cNvSpPr>
            <a:spLocks noGrp="1" noRot="1" noChangeAspect="1" noChangeArrowheads="1"/>
          </p:cNvSpPr>
          <p:nvPr>
            <p:ph type="sldImg"/>
          </p:nvPr>
        </p:nvSpPr>
        <p:spPr bwMode="auto">
          <a:xfrm>
            <a:off x="1117600" y="679450"/>
            <a:ext cx="4627563" cy="3470275"/>
          </a:xfrm>
          <a:prstGeom prst="rect">
            <a:avLst/>
          </a:prstGeom>
          <a:solidFill>
            <a:srgbClr val="FFFFFF"/>
          </a:solidFill>
          <a:ln>
            <a:solidFill>
              <a:srgbClr val="000000"/>
            </a:solidFill>
            <a:miter lim="800000"/>
            <a:headEnd/>
            <a:tailEnd/>
          </a:ln>
        </p:spPr>
      </p:sp>
      <p:sp>
        <p:nvSpPr>
          <p:cNvPr id="3458051" name="Rectangle 3"/>
          <p:cNvSpPr>
            <a:spLocks noGrp="1" noChangeArrowheads="1"/>
          </p:cNvSpPr>
          <p:nvPr>
            <p:ph type="body" idx="1"/>
          </p:nvPr>
        </p:nvSpPr>
        <p:spPr bwMode="auto">
          <a:xfrm>
            <a:off x="914400" y="4376738"/>
            <a:ext cx="5029200" cy="407511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DB59D3AD-D438-034F-9EAC-6B64951733D6}" type="slidenum">
              <a:rPr lang="en-US">
                <a:latin typeface="Arial" charset="0"/>
                <a:ea typeface="ＭＳ Ｐゴシック" charset="-128"/>
                <a:cs typeface="ＭＳ Ｐゴシック" charset="-128"/>
              </a:rPr>
              <a:pPr/>
              <a:t>35</a:t>
            </a:fld>
            <a:endParaRPr lang="en-US">
              <a:latin typeface="Arial" charset="0"/>
              <a:ea typeface="ＭＳ Ｐゴシック" charset="-128"/>
              <a:cs typeface="ＭＳ Ｐゴシック"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pPr eaLnBrk="1" hangingPunct="1">
              <a:spcBef>
                <a:spcPct val="0"/>
              </a:spcBef>
            </a:pPr>
            <a:endParaRPr lang="en-US" smtClean="0">
              <a:latin typeface="Arial" charset="0"/>
              <a:ea typeface="ＭＳ Ｐゴシック" charset="-128"/>
              <a:cs typeface="ＭＳ Ｐゴシック" charset="-128"/>
            </a:endParaRPr>
          </a:p>
        </p:txBody>
      </p:sp>
      <p:sp>
        <p:nvSpPr>
          <p:cNvPr id="30724" name="Slide Number Placeholder 3"/>
          <p:cNvSpPr>
            <a:spLocks noGrp="1"/>
          </p:cNvSpPr>
          <p:nvPr>
            <p:ph type="sldNum" sz="quarter" idx="5"/>
          </p:nvPr>
        </p:nvSpPr>
        <p:spPr>
          <a:noFill/>
        </p:spPr>
        <p:txBody>
          <a:bodyPr/>
          <a:lstStyle/>
          <a:p>
            <a:fld id="{E5F2BC5E-E9A5-6640-9AC4-B5D8BF06516A}" type="slidenum">
              <a:rPr lang="en-US">
                <a:latin typeface="Arial" charset="0"/>
                <a:ea typeface="ＭＳ Ｐゴシック" charset="-128"/>
                <a:cs typeface="ＭＳ Ｐゴシック" charset="-128"/>
              </a:rPr>
              <a:pPr/>
              <a:t>37</a:t>
            </a:fld>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3CC2275-7CCF-8347-8F76-46328919FB15}" type="slidenum">
              <a:rPr lang="en-US">
                <a:latin typeface="Times" charset="0"/>
                <a:ea typeface="ＭＳ Ｐゴシック" charset="-128"/>
                <a:cs typeface="ＭＳ Ｐゴシック" charset="-128"/>
              </a:rPr>
              <a:pPr/>
              <a:t>38</a:t>
            </a:fld>
            <a:endParaRPr lang="en-US">
              <a:latin typeface="Times"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E5E60B6-909A-AB48-91E2-CE42CAC0F1F9}" type="slidenum">
              <a:rPr lang="en-US">
                <a:latin typeface="Times" pitchFamily="-106" charset="0"/>
              </a:rPr>
              <a:pPr/>
              <a:t>39</a:t>
            </a:fld>
            <a:endParaRPr lang="en-US">
              <a:latin typeface="Times" pitchFamily="-106" charset="0"/>
            </a:endParaRPr>
          </a:p>
        </p:txBody>
      </p:sp>
      <p:sp>
        <p:nvSpPr>
          <p:cNvPr id="146435" name="Rectangle 1026"/>
          <p:cNvSpPr>
            <a:spLocks noGrp="1" noRot="1" noChangeAspect="1" noChangeArrowheads="1"/>
          </p:cNvSpPr>
          <p:nvPr>
            <p:ph type="sldImg"/>
          </p:nvPr>
        </p:nvSpPr>
        <p:spPr>
          <a:solidFill>
            <a:srgbClr val="FFFFFF"/>
          </a:solidFill>
          <a:ln/>
        </p:spPr>
      </p:sp>
      <p:sp>
        <p:nvSpPr>
          <p:cNvPr id="146436"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pitchFamily="-106"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DA7D8F17-DDF9-D945-8338-61B7814B5A0E}" type="slidenum">
              <a:rPr lang="en-US"/>
              <a:pPr/>
              <a:t>40</a:t>
            </a:fld>
            <a:endParaRPr lang="en-US"/>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E5E60B6-909A-AB48-91E2-CE42CAC0F1F9}" type="slidenum">
              <a:rPr lang="en-US">
                <a:latin typeface="Times" pitchFamily="-106" charset="0"/>
              </a:rPr>
              <a:pPr/>
              <a:t>42</a:t>
            </a:fld>
            <a:endParaRPr lang="en-US">
              <a:latin typeface="Times" pitchFamily="-106" charset="0"/>
            </a:endParaRPr>
          </a:p>
        </p:txBody>
      </p:sp>
      <p:sp>
        <p:nvSpPr>
          <p:cNvPr id="146435" name="Rectangle 1026"/>
          <p:cNvSpPr>
            <a:spLocks noGrp="1" noRot="1" noChangeAspect="1" noChangeArrowheads="1"/>
          </p:cNvSpPr>
          <p:nvPr>
            <p:ph type="sldImg"/>
          </p:nvPr>
        </p:nvSpPr>
        <p:spPr>
          <a:solidFill>
            <a:srgbClr val="FFFFFF"/>
          </a:solidFill>
          <a:ln/>
        </p:spPr>
      </p:sp>
      <p:sp>
        <p:nvSpPr>
          <p:cNvPr id="146436"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pitchFamily="-10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10B897C0-1579-3049-BC46-A0BE3A55C1E7}" type="slidenum">
              <a:rPr lang="en-US">
                <a:latin typeface="Arial" charset="0"/>
                <a:ea typeface="ＭＳ Ｐゴシック" charset="-128"/>
                <a:cs typeface="ＭＳ Ｐゴシック" charset="-128"/>
              </a:rPr>
              <a:pPr/>
              <a:t>3</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p:cNvSpPr>
          <p:nvPr>
            <p:ph type="sldImg"/>
          </p:nvPr>
        </p:nvSpPr>
        <p:spPr>
          <a:xfrm>
            <a:off x="1117600" y="679450"/>
            <a:ext cx="4627563" cy="3470275"/>
          </a:xfrm>
          <a:solidFill>
            <a:srgbClr val="FFFFFF"/>
          </a:solidFill>
          <a:ln/>
        </p:spPr>
      </p:sp>
      <p:sp>
        <p:nvSpPr>
          <p:cNvPr id="17412" name="Rectangle 3"/>
          <p:cNvSpPr>
            <a:spLocks noGrp="1" noChangeArrowheads="1"/>
          </p:cNvSpPr>
          <p:nvPr>
            <p:ph type="body" idx="1"/>
          </p:nvPr>
        </p:nvSpPr>
        <p:spPr>
          <a:xfrm>
            <a:off x="914400" y="4376738"/>
            <a:ext cx="5029200" cy="4075112"/>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E5E60B6-909A-AB48-91E2-CE42CAC0F1F9}" type="slidenum">
              <a:rPr lang="en-US">
                <a:latin typeface="Times" pitchFamily="-106" charset="0"/>
              </a:rPr>
              <a:pPr/>
              <a:t>44</a:t>
            </a:fld>
            <a:endParaRPr lang="en-US">
              <a:latin typeface="Times" pitchFamily="-106" charset="0"/>
            </a:endParaRPr>
          </a:p>
        </p:txBody>
      </p:sp>
      <p:sp>
        <p:nvSpPr>
          <p:cNvPr id="146435" name="Rectangle 1026"/>
          <p:cNvSpPr>
            <a:spLocks noGrp="1" noRot="1" noChangeAspect="1" noChangeArrowheads="1"/>
          </p:cNvSpPr>
          <p:nvPr>
            <p:ph type="sldImg"/>
          </p:nvPr>
        </p:nvSpPr>
        <p:spPr>
          <a:solidFill>
            <a:srgbClr val="FFFFFF"/>
          </a:solidFill>
          <a:ln/>
        </p:spPr>
      </p:sp>
      <p:sp>
        <p:nvSpPr>
          <p:cNvPr id="146436"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pitchFamily="-106"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60F859-82EF-2140-9EFD-AE6AECAE7F77}" type="slidenum">
              <a:rPr lang="en-US">
                <a:latin typeface="Times" pitchFamily="29" charset="0"/>
                <a:ea typeface="ＭＳ Ｐゴシック" pitchFamily="29" charset="-128"/>
                <a:cs typeface="ＭＳ Ｐゴシック" pitchFamily="29" charset="-128"/>
              </a:rPr>
              <a:pPr fontAlgn="base">
                <a:spcBef>
                  <a:spcPct val="0"/>
                </a:spcBef>
                <a:spcAft>
                  <a:spcPct val="0"/>
                </a:spcAft>
              </a:pPr>
              <a:t>45</a:t>
            </a:fld>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A0DEA0-4CD5-E648-BB71-3C3B1F081C05}" type="slidenum">
              <a:rPr lang="en-US">
                <a:latin typeface="Times" pitchFamily="29" charset="0"/>
                <a:ea typeface="ＭＳ Ｐゴシック" pitchFamily="29" charset="-128"/>
                <a:cs typeface="ＭＳ Ｐゴシック" pitchFamily="29" charset="-128"/>
              </a:rPr>
              <a:pPr fontAlgn="base">
                <a:spcBef>
                  <a:spcPct val="0"/>
                </a:spcBef>
                <a:spcAft>
                  <a:spcPct val="0"/>
                </a:spcAft>
              </a:pPr>
              <a:t>46</a:t>
            </a:fld>
            <a:endParaRPr lang="en-US">
              <a:latin typeface="Times" pitchFamily="29" charset="0"/>
              <a:ea typeface="ＭＳ Ｐゴシック" pitchFamily="29" charset="-128"/>
              <a:cs typeface="ＭＳ Ｐゴシック" pitchFamily="29" charset="-128"/>
            </a:endParaRPr>
          </a:p>
        </p:txBody>
      </p:sp>
      <p:sp>
        <p:nvSpPr>
          <p:cNvPr id="645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A0DEA0-4CD5-E648-BB71-3C3B1F081C05}" type="slidenum">
              <a:rPr lang="en-US">
                <a:latin typeface="Times" pitchFamily="29" charset="0"/>
                <a:ea typeface="ＭＳ Ｐゴシック" pitchFamily="29" charset="-128"/>
                <a:cs typeface="ＭＳ Ｐゴシック" pitchFamily="29" charset="-128"/>
              </a:rPr>
              <a:pPr fontAlgn="base">
                <a:spcBef>
                  <a:spcPct val="0"/>
                </a:spcBef>
                <a:spcAft>
                  <a:spcPct val="0"/>
                </a:spcAft>
              </a:pPr>
              <a:t>49</a:t>
            </a:fld>
            <a:endParaRPr lang="en-US">
              <a:latin typeface="Times" pitchFamily="29" charset="0"/>
              <a:ea typeface="ＭＳ Ｐゴシック" pitchFamily="29" charset="-128"/>
              <a:cs typeface="ＭＳ Ｐゴシック" pitchFamily="29" charset="-128"/>
            </a:endParaRPr>
          </a:p>
        </p:txBody>
      </p:sp>
      <p:sp>
        <p:nvSpPr>
          <p:cNvPr id="645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E5E60B6-909A-AB48-91E2-CE42CAC0F1F9}" type="slidenum">
              <a:rPr lang="en-US">
                <a:latin typeface="Times" pitchFamily="-106" charset="0"/>
              </a:rPr>
              <a:pPr/>
              <a:t>54</a:t>
            </a:fld>
            <a:endParaRPr lang="en-US">
              <a:latin typeface="Times" pitchFamily="-106" charset="0"/>
            </a:endParaRPr>
          </a:p>
        </p:txBody>
      </p:sp>
      <p:sp>
        <p:nvSpPr>
          <p:cNvPr id="146435" name="Rectangle 1026"/>
          <p:cNvSpPr>
            <a:spLocks noGrp="1" noRot="1" noChangeAspect="1" noChangeArrowheads="1"/>
          </p:cNvSpPr>
          <p:nvPr>
            <p:ph type="sldImg"/>
          </p:nvPr>
        </p:nvSpPr>
        <p:spPr>
          <a:solidFill>
            <a:srgbClr val="FFFFFF"/>
          </a:solidFill>
          <a:ln/>
        </p:spPr>
      </p:sp>
      <p:sp>
        <p:nvSpPr>
          <p:cNvPr id="146436"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pitchFamily="-106"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1114494-6580-A54C-AEC8-FF85C60AD235}" type="slidenum">
              <a:rPr lang="en-US">
                <a:latin typeface="Arial" charset="0"/>
                <a:ea typeface="ＭＳ Ｐゴシック" charset="-128"/>
                <a:cs typeface="ＭＳ Ｐゴシック" charset="-128"/>
              </a:rPr>
              <a:pPr/>
              <a:t>57</a:t>
            </a:fld>
            <a:endParaRPr lang="en-US">
              <a:latin typeface="Arial" charset="0"/>
              <a:ea typeface="ＭＳ Ｐゴシック" charset="-128"/>
              <a:cs typeface="ＭＳ Ｐゴシック"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311E67C-B458-BC48-B638-6EC9D184BA59}" type="slidenum">
              <a:rPr lang="en-US">
                <a:latin typeface="Arial" charset="0"/>
                <a:ea typeface="ＭＳ Ｐゴシック" charset="-128"/>
                <a:cs typeface="ＭＳ Ｐゴシック" charset="-128"/>
              </a:rPr>
              <a:pPr/>
              <a:t>58</a:t>
            </a:fld>
            <a:endParaRPr lang="en-US">
              <a:latin typeface="Arial" charset="0"/>
              <a:ea typeface="ＭＳ Ｐゴシック" charset="-128"/>
              <a:cs typeface="ＭＳ Ｐゴシック" charset="-128"/>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6FF161F-E2AF-114A-AFDC-D88D26F1EA0D}" type="slidenum">
              <a:rPr lang="en-US">
                <a:latin typeface="Times New Roman" charset="0"/>
                <a:ea typeface="ＭＳ Ｐゴシック" charset="-128"/>
                <a:cs typeface="ＭＳ Ｐゴシック" charset="-128"/>
              </a:rPr>
              <a:pPr/>
              <a:t>59</a:t>
            </a:fld>
            <a:endParaRPr lang="en-US">
              <a:latin typeface="Times New Roman" charset="0"/>
              <a:ea typeface="ＭＳ Ｐゴシック" charset="-128"/>
              <a:cs typeface="ＭＳ Ｐゴシック"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s-ES">
                <a:latin typeface="Times New Roman" charset="0"/>
                <a:ea typeface="ＭＳ Ｐゴシック" charset="-128"/>
                <a:cs typeface="ＭＳ Ｐゴシック" charset="-128"/>
              </a:rPr>
              <a:t>Add photo of the earth from space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F3E0B21-840B-AE42-94D0-AE2717A11988}" type="slidenum">
              <a:rPr lang="en-US">
                <a:latin typeface="Times New Roman" charset="0"/>
                <a:ea typeface="ＭＳ Ｐゴシック" charset="-128"/>
                <a:cs typeface="ＭＳ Ｐゴシック" charset="-128"/>
              </a:rPr>
              <a:pPr/>
              <a:t>60</a:t>
            </a:fld>
            <a:endParaRPr lang="en-US">
              <a:latin typeface="Times New Roman" charset="0"/>
              <a:ea typeface="ＭＳ Ｐゴシック" charset="-128"/>
              <a:cs typeface="ＭＳ Ｐゴシック"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s-ES">
                <a:latin typeface="Times New Roman" charset="0"/>
                <a:ea typeface="ＭＳ Ｐゴシック" charset="-128"/>
                <a:cs typeface="ＭＳ Ｐゴシック" charset="-128"/>
              </a:rPr>
              <a:t>Graphic of a firey planet or nebulai</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7235255-A592-B540-8222-4A1B8A56356C}" type="slidenum">
              <a:rPr lang="en-US">
                <a:latin typeface="Times New Roman" charset="0"/>
                <a:ea typeface="ＭＳ Ｐゴシック" charset="-128"/>
                <a:cs typeface="ＭＳ Ｐゴシック" charset="-128"/>
              </a:rPr>
              <a:pPr/>
              <a:t>61</a:t>
            </a:fld>
            <a:endParaRPr lang="en-US">
              <a:latin typeface="Times New Roman" charset="0"/>
              <a:ea typeface="ＭＳ Ｐゴシック" charset="-128"/>
              <a:cs typeface="ＭＳ Ｐゴシック"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2CBA6-3C88-9348-8D56-063425B6F8C9}" type="slidenum">
              <a:rPr lang="en-US"/>
              <a:pPr/>
              <a:t>4</a:t>
            </a:fld>
            <a:endParaRPr lang="en-US"/>
          </a:p>
        </p:txBody>
      </p:sp>
      <p:sp>
        <p:nvSpPr>
          <p:cNvPr id="3470338" name="Rectangle 2"/>
          <p:cNvSpPr>
            <a:spLocks noGrp="1" noRot="1" noChangeAspect="1" noChangeArrowheads="1" noTextEdit="1"/>
          </p:cNvSpPr>
          <p:nvPr>
            <p:ph type="sldImg"/>
          </p:nvPr>
        </p:nvSpPr>
        <p:spPr bwMode="auto">
          <a:xfrm>
            <a:off x="1117600" y="679450"/>
            <a:ext cx="4627563" cy="3470275"/>
          </a:xfrm>
          <a:prstGeom prst="rect">
            <a:avLst/>
          </a:prstGeom>
          <a:solidFill>
            <a:srgbClr val="FFFFFF"/>
          </a:solidFill>
          <a:ln>
            <a:solidFill>
              <a:srgbClr val="000000"/>
            </a:solidFill>
            <a:miter lim="800000"/>
            <a:headEnd/>
            <a:tailEnd/>
          </a:ln>
        </p:spPr>
      </p:sp>
      <p:sp>
        <p:nvSpPr>
          <p:cNvPr id="3470339" name="Rectangle 3"/>
          <p:cNvSpPr>
            <a:spLocks noGrp="1" noChangeArrowheads="1"/>
          </p:cNvSpPr>
          <p:nvPr>
            <p:ph type="body" idx="1"/>
          </p:nvPr>
        </p:nvSpPr>
        <p:spPr bwMode="auto">
          <a:xfrm>
            <a:off x="914400" y="4376738"/>
            <a:ext cx="5029200" cy="407511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B008809-646D-454F-B345-223F8C5640D7}" type="slidenum">
              <a:rPr lang="en-US">
                <a:latin typeface="Times New Roman" charset="0"/>
                <a:ea typeface="ＭＳ Ｐゴシック" charset="-128"/>
                <a:cs typeface="ＭＳ Ｐゴシック" charset="-128"/>
              </a:rPr>
              <a:pPr/>
              <a:t>62</a:t>
            </a:fld>
            <a:endParaRPr lang="en-US">
              <a:latin typeface="Times New Roman" charset="0"/>
              <a:ea typeface="ＭＳ Ｐゴシック" charset="-128"/>
              <a:cs typeface="ＭＳ Ｐゴシック"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14A56CB-A9E0-2B44-A6FA-5D93FDB11852}" type="slidenum">
              <a:rPr lang="en-US">
                <a:latin typeface="Times New Roman" charset="0"/>
                <a:ea typeface="ＭＳ Ｐゴシック" charset="-128"/>
                <a:cs typeface="ＭＳ Ｐゴシック" charset="-128"/>
              </a:rPr>
              <a:pPr/>
              <a:t>63</a:t>
            </a:fld>
            <a:endParaRPr lang="en-US">
              <a:latin typeface="Times New Roman" charset="0"/>
              <a:ea typeface="ＭＳ Ｐゴシック" charset="-128"/>
              <a:cs typeface="ＭＳ Ｐゴシック" charset="-128"/>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5D2B539B-0576-0349-B04E-90B69E174331}" type="slidenum">
              <a:rPr lang="en-US">
                <a:latin typeface="Times New Roman" charset="0"/>
                <a:ea typeface="ＭＳ Ｐゴシック" charset="-128"/>
                <a:cs typeface="ＭＳ Ｐゴシック" charset="-128"/>
              </a:rPr>
              <a:pPr/>
              <a:t>64</a:t>
            </a:fld>
            <a:endParaRPr lang="en-US">
              <a:latin typeface="Times New Roman" charset="0"/>
              <a:ea typeface="ＭＳ Ｐゴシック" charset="-128"/>
              <a:cs typeface="ＭＳ Ｐゴシック"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0C67D08-8B8E-0E4A-A0A3-EC03A8C05B75}" type="slidenum">
              <a:rPr lang="en-US">
                <a:latin typeface="Times New Roman" charset="0"/>
                <a:ea typeface="ＭＳ Ｐゴシック" charset="-128"/>
                <a:cs typeface="ＭＳ Ｐゴシック" charset="-128"/>
              </a:rPr>
              <a:pPr/>
              <a:t>65</a:t>
            </a:fld>
            <a:endParaRPr lang="en-US">
              <a:latin typeface="Times New Roman" charset="0"/>
              <a:ea typeface="ＭＳ Ｐゴシック" charset="-128"/>
              <a:cs typeface="ＭＳ Ｐゴシック" charset="-128"/>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2AFFE10-8BFF-2044-A45B-59F336D4D2A8}" type="slidenum">
              <a:rPr lang="en-US">
                <a:latin typeface="Times New Roman" charset="0"/>
                <a:ea typeface="ＭＳ Ｐゴシック" charset="-128"/>
                <a:cs typeface="ＭＳ Ｐゴシック" charset="-128"/>
              </a:rPr>
              <a:pPr/>
              <a:t>66</a:t>
            </a:fld>
            <a:endParaRPr lang="en-US">
              <a:latin typeface="Times New Roman" charset="0"/>
              <a:ea typeface="ＭＳ Ｐゴシック" charset="-128"/>
              <a:cs typeface="ＭＳ Ｐゴシック"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8DAD45A-0E5F-504E-BA05-944FE3E5F712}" type="slidenum">
              <a:rPr lang="en-US">
                <a:latin typeface="Times New Roman" charset="0"/>
                <a:ea typeface="ＭＳ Ｐゴシック" charset="-128"/>
                <a:cs typeface="ＭＳ Ｐゴシック" charset="-128"/>
              </a:rPr>
              <a:pPr/>
              <a:t>67</a:t>
            </a:fld>
            <a:endParaRPr lang="en-US">
              <a:latin typeface="Times New Roman" charset="0"/>
              <a:ea typeface="ＭＳ Ｐゴシック" charset="-128"/>
              <a:cs typeface="ＭＳ Ｐゴシック"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BF46C10-9452-FC4D-8D19-18BB3752B8BB}" type="slidenum">
              <a:rPr lang="en-US">
                <a:latin typeface="Times New Roman" charset="0"/>
                <a:ea typeface="ＭＳ Ｐゴシック" charset="-128"/>
                <a:cs typeface="ＭＳ Ｐゴシック" charset="-128"/>
              </a:rPr>
              <a:pPr/>
              <a:t>68</a:t>
            </a:fld>
            <a:endParaRPr lang="en-US">
              <a:latin typeface="Times New Roman" charset="0"/>
              <a:ea typeface="ＭＳ Ｐゴシック" charset="-128"/>
              <a:cs typeface="ＭＳ Ｐゴシック"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s-ES">
                <a:latin typeface="Times New Roman" charset="0"/>
                <a:ea typeface="ＭＳ Ｐゴシック" charset="-128"/>
                <a:cs typeface="ＭＳ Ｐゴシック" charset="-128"/>
              </a:rPr>
              <a:t>Add a clock with the time at 11:57 with a cave man staring at it in wonder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A0CC3BF-669E-FA42-AD04-1D509155E265}" type="slidenum">
              <a:rPr lang="en-US">
                <a:latin typeface="Times New Roman" charset="0"/>
                <a:ea typeface="ＭＳ Ｐゴシック" charset="-128"/>
                <a:cs typeface="ＭＳ Ｐゴシック" charset="-128"/>
              </a:rPr>
              <a:pPr/>
              <a:t>69</a:t>
            </a:fld>
            <a:endParaRPr lang="en-US">
              <a:latin typeface="Times New Roman" charset="0"/>
              <a:ea typeface="ＭＳ Ｐゴシック" charset="-128"/>
              <a:cs typeface="ＭＳ Ｐゴシック"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DBFDDE7-740F-A643-886D-C2674DFEE12D}" type="slidenum">
              <a:rPr lang="en-US">
                <a:latin typeface="Times New Roman" charset="0"/>
                <a:ea typeface="ＭＳ Ｐゴシック" charset="-128"/>
                <a:cs typeface="ＭＳ Ｐゴシック" charset="-128"/>
              </a:rPr>
              <a:pPr/>
              <a:t>70</a:t>
            </a:fld>
            <a:endParaRPr lang="en-US">
              <a:latin typeface="Times New Roman" charset="0"/>
              <a:ea typeface="ＭＳ Ｐゴシック" charset="-128"/>
              <a:cs typeface="ＭＳ Ｐゴシック"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59198B3-5714-434D-940A-2607B85C6701}" type="slidenum">
              <a:rPr lang="en-US">
                <a:latin typeface="Times New Roman" charset="0"/>
                <a:ea typeface="ＭＳ Ｐゴシック" charset="-128"/>
                <a:cs typeface="ＭＳ Ｐゴシック" charset="-128"/>
              </a:rPr>
              <a:pPr/>
              <a:t>71</a:t>
            </a:fld>
            <a:endParaRPr lang="en-US">
              <a:latin typeface="Times New Roman" charset="0"/>
              <a:ea typeface="ＭＳ Ｐゴシック" charset="-128"/>
              <a:cs typeface="ＭＳ Ｐゴシック" charset="-128"/>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10B897C0-1579-3049-BC46-A0BE3A55C1E7}" type="slidenum">
              <a:rPr lang="en-US">
                <a:latin typeface="Arial" charset="0"/>
                <a:ea typeface="ＭＳ Ｐゴシック" charset="-128"/>
                <a:cs typeface="ＭＳ Ｐゴシック" charset="-128"/>
              </a:rPr>
              <a:pPr/>
              <a:t>5</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p:cNvSpPr>
          <p:nvPr>
            <p:ph type="sldImg"/>
          </p:nvPr>
        </p:nvSpPr>
        <p:spPr>
          <a:xfrm>
            <a:off x="1117600" y="679450"/>
            <a:ext cx="4627563" cy="3470275"/>
          </a:xfrm>
          <a:solidFill>
            <a:srgbClr val="FFFFFF"/>
          </a:solidFill>
          <a:ln/>
        </p:spPr>
      </p:sp>
      <p:sp>
        <p:nvSpPr>
          <p:cNvPr id="17412" name="Rectangle 3"/>
          <p:cNvSpPr>
            <a:spLocks noGrp="1" noChangeArrowheads="1"/>
          </p:cNvSpPr>
          <p:nvPr>
            <p:ph type="body" idx="1"/>
          </p:nvPr>
        </p:nvSpPr>
        <p:spPr>
          <a:xfrm>
            <a:off x="914400" y="4376738"/>
            <a:ext cx="5029200" cy="4075112"/>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F92B611-76B2-A143-B1F8-55B9584BDBB4}" type="slidenum">
              <a:rPr lang="en-US">
                <a:latin typeface="Times" pitchFamily="-111" charset="0"/>
              </a:rPr>
              <a:pPr/>
              <a:t>72</a:t>
            </a:fld>
            <a:endParaRPr lang="en-US">
              <a:latin typeface="Times" pitchFamily="-111"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pitchFamily="-111"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E762F5-AA33-1943-97C7-76C783E20290}" type="slidenum">
              <a:rPr lang="en-US">
                <a:latin typeface="Arial" pitchFamily="29" charset="0"/>
                <a:ea typeface="ＭＳ Ｐゴシック" pitchFamily="29" charset="-128"/>
                <a:cs typeface="ＭＳ Ｐゴシック" pitchFamily="29" charset="-128"/>
              </a:rPr>
              <a:pPr fontAlgn="base">
                <a:spcBef>
                  <a:spcPct val="0"/>
                </a:spcBef>
                <a:spcAft>
                  <a:spcPct val="0"/>
                </a:spcAft>
              </a:pPr>
              <a:t>73</a:t>
            </a:fld>
            <a:endParaRPr lang="en-US">
              <a:latin typeface="Arial" pitchFamily="29" charset="0"/>
              <a:ea typeface="ＭＳ Ｐゴシック" pitchFamily="29" charset="-128"/>
              <a:cs typeface="ＭＳ Ｐゴシック" pitchFamily="29" charset="-128"/>
            </a:endParaRPr>
          </a:p>
        </p:txBody>
      </p:sp>
      <p:sp>
        <p:nvSpPr>
          <p:cNvPr id="7270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A6737A-1A6D-E141-9776-01C1F05F0870}" type="slidenum">
              <a:rPr lang="en-US">
                <a:latin typeface="Arial" pitchFamily="29" charset="0"/>
                <a:ea typeface="ＭＳ Ｐゴシック" pitchFamily="29" charset="-128"/>
                <a:cs typeface="ＭＳ Ｐゴシック" pitchFamily="29" charset="-128"/>
              </a:rPr>
              <a:pPr fontAlgn="base">
                <a:spcBef>
                  <a:spcPct val="0"/>
                </a:spcBef>
                <a:spcAft>
                  <a:spcPct val="0"/>
                </a:spcAft>
              </a:pPr>
              <a:t>75</a:t>
            </a:fld>
            <a:endParaRPr lang="en-US">
              <a:latin typeface="Arial" pitchFamily="29" charset="0"/>
              <a:ea typeface="ＭＳ Ｐゴシック" pitchFamily="29" charset="-128"/>
              <a:cs typeface="ＭＳ Ｐゴシック" pitchFamily="29" charset="-128"/>
            </a:endParaRPr>
          </a:p>
        </p:txBody>
      </p:sp>
      <p:sp>
        <p:nvSpPr>
          <p:cNvPr id="7577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57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A4B3F7-D0AA-434A-B52A-15C542161B72}" type="slidenum">
              <a:rPr lang="en-US">
                <a:latin typeface="Arial" pitchFamily="29" charset="0"/>
                <a:ea typeface="ＭＳ Ｐゴシック" pitchFamily="29" charset="-128"/>
                <a:cs typeface="ＭＳ Ｐゴシック" pitchFamily="29" charset="-128"/>
              </a:rPr>
              <a:pPr fontAlgn="base">
                <a:spcBef>
                  <a:spcPct val="0"/>
                </a:spcBef>
                <a:spcAft>
                  <a:spcPct val="0"/>
                </a:spcAft>
              </a:pPr>
              <a:t>77</a:t>
            </a:fld>
            <a:endParaRPr lang="en-US">
              <a:latin typeface="Arial" pitchFamily="29" charset="0"/>
              <a:ea typeface="ＭＳ Ｐゴシック" pitchFamily="29" charset="-128"/>
              <a:cs typeface="ＭＳ Ｐゴシック" pitchFamily="29" charset="-128"/>
            </a:endParaRPr>
          </a:p>
        </p:txBody>
      </p:sp>
      <p:sp>
        <p:nvSpPr>
          <p:cNvPr id="7885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88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0C55F-F745-8542-8E47-D5CDE9C6B267}" type="slidenum">
              <a:rPr lang="en-US">
                <a:latin typeface="Arial" pitchFamily="29" charset="0"/>
                <a:ea typeface="ＭＳ Ｐゴシック" pitchFamily="29" charset="-128"/>
                <a:cs typeface="ＭＳ Ｐゴシック" pitchFamily="29" charset="-128"/>
              </a:rPr>
              <a:pPr fontAlgn="base">
                <a:spcBef>
                  <a:spcPct val="0"/>
                </a:spcBef>
                <a:spcAft>
                  <a:spcPct val="0"/>
                </a:spcAft>
              </a:pPr>
              <a:t>79</a:t>
            </a:fld>
            <a:endParaRPr lang="en-US">
              <a:latin typeface="Arial" pitchFamily="29" charset="0"/>
              <a:ea typeface="ＭＳ Ｐゴシック" pitchFamily="29" charset="-128"/>
              <a:cs typeface="ＭＳ Ｐゴシック" pitchFamily="29" charset="-128"/>
            </a:endParaRPr>
          </a:p>
        </p:txBody>
      </p:sp>
      <p:sp>
        <p:nvSpPr>
          <p:cNvPr id="8192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819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DE1A9B-174E-DA4F-83C9-8B34850F0B13}" type="slidenum">
              <a:rPr lang="en-US">
                <a:latin typeface="Arial" pitchFamily="29" charset="0"/>
                <a:ea typeface="ＭＳ Ｐゴシック" pitchFamily="29" charset="-128"/>
                <a:cs typeface="ＭＳ Ｐゴシック" pitchFamily="29" charset="-128"/>
              </a:rPr>
              <a:pPr fontAlgn="base">
                <a:spcBef>
                  <a:spcPct val="0"/>
                </a:spcBef>
                <a:spcAft>
                  <a:spcPct val="0"/>
                </a:spcAft>
              </a:pPr>
              <a:t>81</a:t>
            </a:fld>
            <a:endParaRPr lang="en-US">
              <a:latin typeface="Arial" pitchFamily="29" charset="0"/>
              <a:ea typeface="ＭＳ Ｐゴシック" pitchFamily="29" charset="-128"/>
              <a:cs typeface="ＭＳ Ｐゴシック" pitchFamily="29" charset="-128"/>
            </a:endParaRPr>
          </a:p>
        </p:txBody>
      </p:sp>
      <p:sp>
        <p:nvSpPr>
          <p:cNvPr id="8499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501D60-A645-1F49-B4C6-99E75E6CAE13}" type="slidenum">
              <a:rPr lang="en-US">
                <a:latin typeface="Arial" pitchFamily="29" charset="0"/>
                <a:ea typeface="ＭＳ Ｐゴシック" pitchFamily="29" charset="-128"/>
                <a:cs typeface="ＭＳ Ｐゴシック" pitchFamily="29" charset="-128"/>
              </a:rPr>
              <a:pPr fontAlgn="base">
                <a:spcBef>
                  <a:spcPct val="0"/>
                </a:spcBef>
                <a:spcAft>
                  <a:spcPct val="0"/>
                </a:spcAft>
              </a:pPr>
              <a:t>83</a:t>
            </a:fld>
            <a:endParaRPr lang="en-US">
              <a:latin typeface="Arial" pitchFamily="29" charset="0"/>
              <a:ea typeface="ＭＳ Ｐゴシック" pitchFamily="29" charset="-128"/>
              <a:cs typeface="ＭＳ Ｐゴシック" pitchFamily="29" charset="-128"/>
            </a:endParaRPr>
          </a:p>
        </p:txBody>
      </p:sp>
      <p:sp>
        <p:nvSpPr>
          <p:cNvPr id="880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880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914060-2FAD-9E4D-9236-4B93CCE836B0}" type="slidenum">
              <a:rPr lang="en-US">
                <a:latin typeface="Arial" pitchFamily="29" charset="0"/>
                <a:ea typeface="ＭＳ Ｐゴシック" pitchFamily="29" charset="-128"/>
                <a:cs typeface="ＭＳ Ｐゴシック" pitchFamily="29" charset="-128"/>
              </a:rPr>
              <a:pPr fontAlgn="base">
                <a:spcBef>
                  <a:spcPct val="0"/>
                </a:spcBef>
                <a:spcAft>
                  <a:spcPct val="0"/>
                </a:spcAft>
              </a:pPr>
              <a:t>85</a:t>
            </a:fld>
            <a:endParaRPr lang="en-US">
              <a:latin typeface="Arial" pitchFamily="29" charset="0"/>
              <a:ea typeface="ＭＳ Ｐゴシック" pitchFamily="29" charset="-128"/>
              <a:cs typeface="ＭＳ Ｐゴシック" pitchFamily="29" charset="-128"/>
            </a:endParaRPr>
          </a:p>
        </p:txBody>
      </p:sp>
      <p:sp>
        <p:nvSpPr>
          <p:cNvPr id="911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E18D0DC0-A147-2B40-ADF4-87DB0D611EE5}" type="slidenum">
              <a:rPr lang="en-US">
                <a:latin typeface="Arial" charset="0"/>
                <a:ea typeface="ＭＳ Ｐゴシック" charset="-128"/>
                <a:cs typeface="ＭＳ Ｐゴシック" charset="-128"/>
              </a:rPr>
              <a:pPr/>
              <a:t>86</a:t>
            </a:fld>
            <a:endParaRPr lang="en-US">
              <a:latin typeface="Arial" charset="0"/>
              <a:ea typeface="ＭＳ Ｐゴシック" charset="-128"/>
              <a:cs typeface="ＭＳ Ｐゴシック" charset="-128"/>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013DEFE9-3B67-0C45-B3C1-4D70541F5676}" type="slidenum">
              <a:rPr lang="en-US">
                <a:latin typeface="Times New Roman" charset="0"/>
                <a:ea typeface="ＭＳ Ｐゴシック" charset="-128"/>
                <a:cs typeface="ＭＳ Ｐゴシック" charset="-128"/>
              </a:rPr>
              <a:pPr/>
              <a:t>87</a:t>
            </a:fld>
            <a:endParaRPr lang="en-US">
              <a:latin typeface="Times New Roman" charset="0"/>
              <a:ea typeface="ＭＳ Ｐゴシック" charset="-128"/>
              <a:cs typeface="ＭＳ Ｐゴシック" charset="-128"/>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2CBA6-3C88-9348-8D56-063425B6F8C9}" type="slidenum">
              <a:rPr lang="en-US"/>
              <a:pPr/>
              <a:t>6</a:t>
            </a:fld>
            <a:endParaRPr lang="en-US"/>
          </a:p>
        </p:txBody>
      </p:sp>
      <p:sp>
        <p:nvSpPr>
          <p:cNvPr id="3470338" name="Rectangle 2"/>
          <p:cNvSpPr>
            <a:spLocks noGrp="1" noRot="1" noChangeAspect="1" noChangeArrowheads="1" noTextEdit="1"/>
          </p:cNvSpPr>
          <p:nvPr>
            <p:ph type="sldImg"/>
          </p:nvPr>
        </p:nvSpPr>
        <p:spPr bwMode="auto">
          <a:xfrm>
            <a:off x="1117600" y="679450"/>
            <a:ext cx="4627563" cy="3470275"/>
          </a:xfrm>
          <a:prstGeom prst="rect">
            <a:avLst/>
          </a:prstGeom>
          <a:solidFill>
            <a:srgbClr val="FFFFFF"/>
          </a:solidFill>
          <a:ln>
            <a:solidFill>
              <a:srgbClr val="000000"/>
            </a:solidFill>
            <a:miter lim="800000"/>
            <a:headEnd/>
            <a:tailEnd/>
          </a:ln>
        </p:spPr>
      </p:sp>
      <p:sp>
        <p:nvSpPr>
          <p:cNvPr id="3470339" name="Rectangle 3"/>
          <p:cNvSpPr>
            <a:spLocks noGrp="1" noChangeArrowheads="1"/>
          </p:cNvSpPr>
          <p:nvPr>
            <p:ph type="body" idx="1"/>
          </p:nvPr>
        </p:nvSpPr>
        <p:spPr bwMode="auto">
          <a:xfrm>
            <a:off x="914400" y="4376738"/>
            <a:ext cx="5029200" cy="407511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8930D547-9948-EB4C-8824-2B238AEA3255}" type="slidenum">
              <a:rPr lang="en-US">
                <a:latin typeface="Times New Roman" charset="0"/>
                <a:ea typeface="ＭＳ Ｐゴシック" charset="-128"/>
                <a:cs typeface="ＭＳ Ｐゴシック" charset="-128"/>
              </a:rPr>
              <a:pPr/>
              <a:t>88</a:t>
            </a:fld>
            <a:endParaRPr lang="en-US">
              <a:latin typeface="Times New Roman" charset="0"/>
              <a:ea typeface="ＭＳ Ｐゴシック" charset="-128"/>
              <a:cs typeface="ＭＳ Ｐゴシック" charset="-128"/>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s-ES">
              <a:latin typeface="Times New Roman"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51E510F4-042B-3344-A7CC-3344DF38F0AC}" type="slidenum">
              <a:rPr lang="en-US">
                <a:latin typeface="Times" charset="0"/>
                <a:ea typeface="ＭＳ Ｐゴシック" charset="-128"/>
                <a:cs typeface="ＭＳ Ｐゴシック" charset="-128"/>
              </a:rPr>
              <a:pPr/>
              <a:t>89</a:t>
            </a:fld>
            <a:endParaRPr lang="en-US">
              <a:latin typeface="Times" charset="0"/>
              <a:ea typeface="ＭＳ Ｐゴシック" charset="-128"/>
              <a:cs typeface="ＭＳ Ｐゴシック" charset="-128"/>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A4D1B9D-C60E-1345-B7A2-609FFA3735B6}" type="slidenum">
              <a:rPr lang="en-US">
                <a:latin typeface="Arial" charset="0"/>
                <a:ea typeface="ＭＳ Ｐゴシック" charset="-128"/>
                <a:cs typeface="ＭＳ Ｐゴシック" charset="-128"/>
              </a:rPr>
              <a:pPr/>
              <a:t>90</a:t>
            </a:fld>
            <a:endParaRPr lang="en-US">
              <a:latin typeface="Arial" charset="0"/>
              <a:ea typeface="ＭＳ Ｐゴシック" charset="-128"/>
              <a:cs typeface="ＭＳ Ｐゴシック"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51E510F4-042B-3344-A7CC-3344DF38F0AC}" type="slidenum">
              <a:rPr lang="en-US">
                <a:latin typeface="Times" charset="0"/>
                <a:ea typeface="ＭＳ Ｐゴシック" charset="-128"/>
                <a:cs typeface="ＭＳ Ｐゴシック" charset="-128"/>
              </a:rPr>
              <a:pPr/>
              <a:t>91</a:t>
            </a:fld>
            <a:endParaRPr lang="en-US">
              <a:latin typeface="Times" charset="0"/>
              <a:ea typeface="ＭＳ Ｐゴシック" charset="-128"/>
              <a:cs typeface="ＭＳ Ｐゴシック" charset="-128"/>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CE8A0D18-F270-254C-979B-129BEE5EFAC1}" type="slidenum">
              <a:rPr lang="en-US">
                <a:latin typeface="Arial" charset="0"/>
                <a:ea typeface="ＭＳ Ｐゴシック" charset="-128"/>
                <a:cs typeface="ＭＳ Ｐゴシック" charset="-128"/>
              </a:rPr>
              <a:pPr/>
              <a:t>92</a:t>
            </a:fld>
            <a:endParaRPr lang="en-US">
              <a:latin typeface="Arial" charset="0"/>
              <a:ea typeface="ＭＳ Ｐゴシック" charset="-128"/>
              <a:cs typeface="ＭＳ Ｐゴシック" charset="-128"/>
            </a:endParaRPr>
          </a:p>
        </p:txBody>
      </p:sp>
      <p:sp>
        <p:nvSpPr>
          <p:cNvPr id="149507" name="Rectangle 2"/>
          <p:cNvSpPr>
            <a:spLocks noGrp="1" noRot="1" noChangeAspect="1" noChangeArrowheads="1" noTextEdit="1"/>
          </p:cNvSpPr>
          <p:nvPr>
            <p:ph type="sldImg"/>
          </p:nvPr>
        </p:nvSpPr>
        <p:spPr>
          <a:xfrm>
            <a:off x="1143000" y="684213"/>
            <a:ext cx="4573588" cy="3429000"/>
          </a:xfrm>
          <a:solidFill>
            <a:srgbClr val="FFFFFF"/>
          </a:solidFill>
          <a:ln/>
        </p:spPr>
      </p:sp>
      <p:sp>
        <p:nvSpPr>
          <p:cNvPr id="149508" name="Rectangle 3"/>
          <p:cNvSpPr>
            <a:spLocks noGrp="1" noChangeArrowheads="1"/>
          </p:cNvSpPr>
          <p:nvPr>
            <p:ph type="body" idx="1"/>
          </p:nvPr>
        </p:nvSpPr>
        <p:spPr>
          <a:xfrm>
            <a:off x="914400" y="4343400"/>
            <a:ext cx="5029200" cy="4116388"/>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3602F21-C3FF-1E4C-B9BE-7D41B0327A49}" type="slidenum">
              <a:rPr lang="en-US">
                <a:latin typeface="Arial" charset="0"/>
                <a:ea typeface="ＭＳ Ｐゴシック" charset="-128"/>
                <a:cs typeface="ＭＳ Ｐゴシック" charset="-128"/>
              </a:rPr>
              <a:pPr/>
              <a:t>93</a:t>
            </a:fld>
            <a:endParaRPr lang="en-US">
              <a:latin typeface="Arial" charset="0"/>
              <a:ea typeface="ＭＳ Ｐゴシック" charset="-128"/>
              <a:cs typeface="ＭＳ Ｐゴシック" charset="-128"/>
            </a:endParaRPr>
          </a:p>
        </p:txBody>
      </p:sp>
      <p:sp>
        <p:nvSpPr>
          <p:cNvPr id="151555" name="Rectangle 2"/>
          <p:cNvSpPr>
            <a:spLocks noGrp="1" noRot="1" noChangeAspect="1" noChangeArrowheads="1" noTextEdit="1"/>
          </p:cNvSpPr>
          <p:nvPr>
            <p:ph type="sldImg"/>
          </p:nvPr>
        </p:nvSpPr>
        <p:spPr>
          <a:xfrm>
            <a:off x="1143000" y="684213"/>
            <a:ext cx="4573588" cy="3429000"/>
          </a:xfrm>
          <a:solidFill>
            <a:srgbClr val="FFFFFF"/>
          </a:solidFill>
          <a:ln/>
        </p:spPr>
      </p:sp>
      <p:sp>
        <p:nvSpPr>
          <p:cNvPr id="151556" name="Rectangle 3"/>
          <p:cNvSpPr>
            <a:spLocks noGrp="1" noChangeArrowheads="1"/>
          </p:cNvSpPr>
          <p:nvPr>
            <p:ph type="body" idx="1"/>
          </p:nvPr>
        </p:nvSpPr>
        <p:spPr>
          <a:xfrm>
            <a:off x="914400" y="4343400"/>
            <a:ext cx="5029200" cy="4116388"/>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8B657683-3A2A-F949-AFB0-8ABA116FD60D}" type="slidenum">
              <a:rPr lang="en-US">
                <a:latin typeface="Arial" charset="0"/>
                <a:ea typeface="ＭＳ Ｐゴシック" charset="-128"/>
                <a:cs typeface="ＭＳ Ｐゴシック" charset="-128"/>
              </a:rPr>
              <a:pPr/>
              <a:t>94</a:t>
            </a:fld>
            <a:endParaRPr lang="en-US">
              <a:latin typeface="Arial" charset="0"/>
              <a:ea typeface="ＭＳ Ｐゴシック" charset="-128"/>
              <a:cs typeface="ＭＳ Ｐゴシック" charset="-128"/>
            </a:endParaRPr>
          </a:p>
        </p:txBody>
      </p:sp>
      <p:sp>
        <p:nvSpPr>
          <p:cNvPr id="153603"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BBAC6F83-175B-984A-A55F-E716C4692C06}" type="slidenum">
              <a:rPr lang="en-US">
                <a:latin typeface="Arial" charset="0"/>
                <a:ea typeface="ＭＳ Ｐゴシック" charset="-128"/>
                <a:cs typeface="ＭＳ Ｐゴシック" charset="-128"/>
              </a:rPr>
              <a:pPr/>
              <a:t>95</a:t>
            </a:fld>
            <a:endParaRPr lang="en-US">
              <a:latin typeface="Arial" charset="0"/>
              <a:ea typeface="ＭＳ Ｐゴシック" charset="-128"/>
              <a:cs typeface="ＭＳ Ｐゴシック" charset="-128"/>
            </a:endParaRPr>
          </a:p>
        </p:txBody>
      </p:sp>
      <p:sp>
        <p:nvSpPr>
          <p:cNvPr id="155651" name="Rectangle 2"/>
          <p:cNvSpPr>
            <a:spLocks noGrp="1" noRot="1" noChangeAspect="1" noChangeArrowheads="1"/>
          </p:cNvSpPr>
          <p:nvPr>
            <p:ph type="sldImg"/>
          </p:nvPr>
        </p:nvSpPr>
        <p:spPr>
          <a:xfrm>
            <a:off x="1125538" y="711200"/>
            <a:ext cx="4606925" cy="3454400"/>
          </a:xfrm>
          <a:solidFill>
            <a:srgbClr val="FFFFFF"/>
          </a:solidFill>
          <a:ln/>
        </p:spPr>
      </p:sp>
      <p:sp>
        <p:nvSpPr>
          <p:cNvPr id="155652"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3E3D11B2-8A16-CD47-8E19-743E8D21783F}" type="slidenum">
              <a:rPr lang="en-US">
                <a:latin typeface="Arial" charset="0"/>
                <a:ea typeface="ＭＳ Ｐゴシック" charset="-128"/>
                <a:cs typeface="ＭＳ Ｐゴシック" charset="-128"/>
              </a:rPr>
              <a:pPr/>
              <a:t>96</a:t>
            </a:fld>
            <a:endParaRPr lang="en-US">
              <a:latin typeface="Arial" charset="0"/>
              <a:ea typeface="ＭＳ Ｐゴシック" charset="-128"/>
              <a:cs typeface="ＭＳ Ｐゴシック" charset="-128"/>
            </a:endParaRPr>
          </a:p>
        </p:txBody>
      </p:sp>
      <p:sp>
        <p:nvSpPr>
          <p:cNvPr id="175107" name="Rectangle 2"/>
          <p:cNvSpPr>
            <a:spLocks noGrp="1" noRot="1" noChangeAspect="1" noChangeArrowheads="1"/>
          </p:cNvSpPr>
          <p:nvPr>
            <p:ph type="sldImg"/>
          </p:nvPr>
        </p:nvSpPr>
        <p:spPr>
          <a:xfrm>
            <a:off x="1143000" y="685800"/>
            <a:ext cx="4573588" cy="3429000"/>
          </a:xfrm>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0D28ACC6-44F8-4647-A79F-7B0955DBA9BC}" type="slidenum">
              <a:rPr lang="en-US">
                <a:latin typeface="Arial" charset="0"/>
                <a:ea typeface="ＭＳ Ｐゴシック" charset="-128"/>
                <a:cs typeface="ＭＳ Ｐゴシック" charset="-128"/>
              </a:rPr>
              <a:pPr/>
              <a:t>97</a:t>
            </a:fld>
            <a:endParaRPr lang="en-US">
              <a:latin typeface="Arial" charset="0"/>
              <a:ea typeface="ＭＳ Ｐゴシック" charset="-128"/>
              <a:cs typeface="ＭＳ Ｐゴシック" charset="-128"/>
            </a:endParaRPr>
          </a:p>
        </p:txBody>
      </p:sp>
      <p:sp>
        <p:nvSpPr>
          <p:cNvPr id="177155"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2DDA358-4755-2747-BCC1-FE48E85DC41F}" type="slidenum">
              <a:rPr lang="en-US">
                <a:latin typeface="Arial" charset="0"/>
                <a:ea typeface="ＭＳ Ｐゴシック" charset="-128"/>
                <a:cs typeface="ＭＳ Ｐゴシック" charset="-128"/>
              </a:rPr>
              <a:pPr/>
              <a:t>12</a:t>
            </a:fld>
            <a:endParaRPr lang="en-US">
              <a:latin typeface="Arial" charset="0"/>
              <a:ea typeface="ＭＳ Ｐゴシック" charset="-128"/>
              <a:cs typeface="ＭＳ Ｐゴシック"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6D7A4A2D-96B0-2A44-BE52-ACB5EFD80EB7}" type="slidenum">
              <a:rPr lang="en-US">
                <a:latin typeface="Arial" charset="0"/>
                <a:ea typeface="ＭＳ Ｐゴシック" charset="-128"/>
                <a:cs typeface="ＭＳ Ｐゴシック" charset="-128"/>
              </a:rPr>
              <a:pPr/>
              <a:t>98</a:t>
            </a:fld>
            <a:endParaRPr lang="en-US">
              <a:latin typeface="Arial" charset="0"/>
              <a:ea typeface="ＭＳ Ｐゴシック" charset="-128"/>
              <a:cs typeface="ＭＳ Ｐゴシック" charset="-128"/>
            </a:endParaRPr>
          </a:p>
        </p:txBody>
      </p:sp>
      <p:sp>
        <p:nvSpPr>
          <p:cNvPr id="179203" name="Rectangle 2"/>
          <p:cNvSpPr>
            <a:spLocks noGrp="1" noRot="1" noChangeAspect="1" noChangeArrowheads="1" noTextEdit="1"/>
          </p:cNvSpPr>
          <p:nvPr>
            <p:ph type="sldImg"/>
          </p:nvPr>
        </p:nvSpPr>
        <p:spPr>
          <a:xfrm>
            <a:off x="1143000" y="684213"/>
            <a:ext cx="4573588" cy="3429000"/>
          </a:xfrm>
          <a:solidFill>
            <a:srgbClr val="FFFFFF"/>
          </a:solidFill>
          <a:ln/>
        </p:spPr>
      </p:sp>
      <p:sp>
        <p:nvSpPr>
          <p:cNvPr id="179204" name="Rectangle 3"/>
          <p:cNvSpPr>
            <a:spLocks noGrp="1" noChangeArrowheads="1"/>
          </p:cNvSpPr>
          <p:nvPr>
            <p:ph type="body" idx="1"/>
          </p:nvPr>
        </p:nvSpPr>
        <p:spPr>
          <a:xfrm>
            <a:off x="914400" y="4343400"/>
            <a:ext cx="5029200" cy="4116388"/>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D9E0ECBB-9A12-6C49-A717-65CC81F8DCC4}" type="slidenum">
              <a:rPr lang="en-US">
                <a:latin typeface="Arial" charset="0"/>
                <a:ea typeface="ＭＳ Ｐゴシック" charset="-128"/>
                <a:cs typeface="ＭＳ Ｐゴシック" charset="-128"/>
              </a:rPr>
              <a:pPr/>
              <a:t>99</a:t>
            </a:fld>
            <a:endParaRPr lang="en-US">
              <a:latin typeface="Arial" charset="0"/>
              <a:ea typeface="ＭＳ Ｐゴシック" charset="-128"/>
              <a:cs typeface="ＭＳ Ｐゴシック" charset="-128"/>
            </a:endParaRPr>
          </a:p>
        </p:txBody>
      </p:sp>
      <p:sp>
        <p:nvSpPr>
          <p:cNvPr id="181251"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C2FDF775-5008-204D-912B-272AC66167AA}" type="slidenum">
              <a:rPr lang="en-US">
                <a:latin typeface="Arial" charset="0"/>
                <a:ea typeface="ＭＳ Ｐゴシック" charset="-128"/>
                <a:cs typeface="ＭＳ Ｐゴシック" charset="-128"/>
              </a:rPr>
              <a:pPr/>
              <a:t>100</a:t>
            </a:fld>
            <a:endParaRPr lang="en-US">
              <a:latin typeface="Arial" charset="0"/>
              <a:ea typeface="ＭＳ Ｐゴシック" charset="-128"/>
              <a:cs typeface="ＭＳ Ｐゴシック" charset="-128"/>
            </a:endParaRPr>
          </a:p>
        </p:txBody>
      </p:sp>
      <p:sp>
        <p:nvSpPr>
          <p:cNvPr id="18329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73DC877-72A3-6F4B-BBF7-4AB58AB1A759}" type="slidenum">
              <a:rPr lang="en-US">
                <a:latin typeface="Arial" charset="0"/>
                <a:ea typeface="ＭＳ Ｐゴシック" charset="-128"/>
                <a:cs typeface="ＭＳ Ｐゴシック" charset="-128"/>
              </a:rPr>
              <a:pPr/>
              <a:t>101</a:t>
            </a:fld>
            <a:endParaRPr lang="en-US">
              <a:latin typeface="Arial" charset="0"/>
              <a:ea typeface="ＭＳ Ｐゴシック" charset="-128"/>
              <a:cs typeface="ＭＳ Ｐゴシック" charset="-128"/>
            </a:endParaRPr>
          </a:p>
        </p:txBody>
      </p:sp>
      <p:sp>
        <p:nvSpPr>
          <p:cNvPr id="185347" name="Rectangle 2"/>
          <p:cNvSpPr>
            <a:spLocks noGrp="1" noRot="1" noChangeAspect="1" noChangeArrowheads="1" noTextEdit="1"/>
          </p:cNvSpPr>
          <p:nvPr>
            <p:ph type="sldImg"/>
          </p:nvPr>
        </p:nvSpPr>
        <p:spPr>
          <a:xfrm>
            <a:off x="1146175" y="685800"/>
            <a:ext cx="4570413" cy="3427413"/>
          </a:xfrm>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ln>
        </p:spPr>
        <p:txBody>
          <a:bodyPr lIns="90123" tIns="45062" rIns="90123" bIns="45062"/>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7C799DA-D65F-F848-9412-E73FA35A19B9}" type="slidenum">
              <a:rPr lang="en-US">
                <a:latin typeface="Arial" charset="0"/>
                <a:ea typeface="ＭＳ Ｐゴシック" charset="-128"/>
                <a:cs typeface="ＭＳ Ｐゴシック" charset="-128"/>
              </a:rPr>
              <a:pPr/>
              <a:t>102</a:t>
            </a:fld>
            <a:endParaRPr lang="en-US">
              <a:latin typeface="Arial" charset="0"/>
              <a:ea typeface="ＭＳ Ｐゴシック" charset="-128"/>
              <a:cs typeface="ＭＳ Ｐゴシック" charset="-128"/>
            </a:endParaRPr>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2FBAE45-6EA3-3149-8C5D-399B79252E2C}" type="slidenum">
              <a:rPr lang="en-US">
                <a:latin typeface="Arial" charset="0"/>
                <a:ea typeface="ＭＳ Ｐゴシック" charset="-128"/>
                <a:cs typeface="ＭＳ Ｐゴシック" charset="-128"/>
              </a:rPr>
              <a:pPr/>
              <a:t>103</a:t>
            </a:fld>
            <a:endParaRPr lang="en-US">
              <a:latin typeface="Arial" charset="0"/>
              <a:ea typeface="ＭＳ Ｐゴシック" charset="-128"/>
              <a:cs typeface="ＭＳ Ｐゴシック" charset="-128"/>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2FBAE45-6EA3-3149-8C5D-399B79252E2C}" type="slidenum">
              <a:rPr lang="en-US">
                <a:latin typeface="Arial" charset="0"/>
                <a:ea typeface="ＭＳ Ｐゴシック" charset="-128"/>
                <a:cs typeface="ＭＳ Ｐゴシック" charset="-128"/>
              </a:rPr>
              <a:pPr/>
              <a:t>104</a:t>
            </a:fld>
            <a:endParaRPr lang="en-US">
              <a:latin typeface="Arial" charset="0"/>
              <a:ea typeface="ＭＳ Ｐゴシック" charset="-128"/>
              <a:cs typeface="ＭＳ Ｐゴシック" charset="-128"/>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7F0F581-D90A-0645-A392-E11913422681}" type="slidenum">
              <a:rPr lang="en-US">
                <a:latin typeface="Times New Roman" charset="0"/>
              </a:rPr>
              <a:pPr/>
              <a:t>105</a:t>
            </a:fld>
            <a:endParaRPr lang="en-US">
              <a:latin typeface="Times New Roman" charset="0"/>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F92B611-76B2-A143-B1F8-55B9584BDBB4}" type="slidenum">
              <a:rPr lang="en-US">
                <a:latin typeface="Times" pitchFamily="-111" charset="0"/>
              </a:rPr>
              <a:pPr/>
              <a:t>106</a:t>
            </a:fld>
            <a:endParaRPr lang="en-US">
              <a:latin typeface="Times" pitchFamily="-111"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pitchFamily="-111"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F92B611-76B2-A143-B1F8-55B9584BDBB4}" type="slidenum">
              <a:rPr lang="en-US">
                <a:latin typeface="Times" pitchFamily="-111" charset="0"/>
              </a:rPr>
              <a:pPr/>
              <a:t>107</a:t>
            </a:fld>
            <a:endParaRPr lang="en-US">
              <a:latin typeface="Times" pitchFamily="-111" charset="0"/>
            </a:endParaRPr>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pitchFamily="-11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3838B722-66D9-C747-9396-BC4929DE57E5}" type="slidenum">
              <a:rPr lang="en-US">
                <a:latin typeface="Times" charset="0"/>
              </a:rPr>
              <a:pPr/>
              <a:t>18</a:t>
            </a:fld>
            <a:endParaRPr lang="en-US">
              <a:latin typeface="Times" charset="0"/>
            </a:endParaRPr>
          </a:p>
        </p:txBody>
      </p:sp>
      <p:sp>
        <p:nvSpPr>
          <p:cNvPr id="248835" name="Rectangle 1026"/>
          <p:cNvSpPr>
            <a:spLocks noGrp="1" noRot="1" noChangeAspect="1" noChangeArrowheads="1"/>
          </p:cNvSpPr>
          <p:nvPr>
            <p:ph type="sldImg"/>
          </p:nvPr>
        </p:nvSpPr>
        <p:spPr>
          <a:solidFill>
            <a:srgbClr val="FFFFFF"/>
          </a:solidFill>
          <a:ln/>
        </p:spPr>
      </p:sp>
      <p:sp>
        <p:nvSpPr>
          <p:cNvPr id="2488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charset="0"/>
              <a:ea typeface="ＭＳ Ｐゴシック" charset="-128"/>
              <a:cs typeface="ＭＳ Ｐゴシック"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1406281-5F37-764B-B82E-9462C1E36F13}" type="slidenum">
              <a:rPr lang="en-US">
                <a:latin typeface="Times New Roman" charset="0"/>
              </a:rPr>
              <a:pPr/>
              <a:t>108</a:t>
            </a:fld>
            <a:endParaRPr lang="en-US">
              <a:latin typeface="Times New Roman" charset="0"/>
            </a:endParaRPr>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8F9DC73-563A-2F40-A004-4B1B68592735}" type="slidenum">
              <a:rPr lang="en-US">
                <a:latin typeface="Times New Roman" charset="0"/>
              </a:rPr>
              <a:pPr/>
              <a:t>109</a:t>
            </a:fld>
            <a:endParaRPr lang="en-US">
              <a:latin typeface="Times New Roman" charset="0"/>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AC1737D-5583-244A-A51E-0F934E8431C6}" type="slidenum">
              <a:rPr lang="en-US">
                <a:latin typeface="Times New Roman" charset="0"/>
              </a:rPr>
              <a:pPr/>
              <a:t>110</a:t>
            </a:fld>
            <a:endParaRPr lang="en-US">
              <a:latin typeface="Times New Roman" charset="0"/>
            </a:endParaRPr>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3D3D5B9-B1A2-4548-8927-7ABA4E577FA1}" type="slidenum">
              <a:rPr lang="en-US">
                <a:latin typeface="Times New Roman" charset="0"/>
              </a:rPr>
              <a:pPr/>
              <a:t>111</a:t>
            </a:fld>
            <a:endParaRPr lang="en-US">
              <a:latin typeface="Times New Roman" charset="0"/>
            </a:endParaRPr>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7FEA8C1-44CC-704C-A141-ED0C02DD4887}" type="slidenum">
              <a:rPr lang="en-US">
                <a:latin typeface="Times New Roman" charset="0"/>
              </a:rPr>
              <a:pPr/>
              <a:t>112</a:t>
            </a:fld>
            <a:endParaRPr lang="en-US">
              <a:latin typeface="Times New Roman" charset="0"/>
            </a:endParaRPr>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7DF0377-32C9-3B4B-8CCD-199CF9695021}" type="slidenum">
              <a:rPr lang="en-US">
                <a:latin typeface="Times New Roman" charset="0"/>
              </a:rPr>
              <a:pPr/>
              <a:t>113</a:t>
            </a:fld>
            <a:endParaRPr lang="en-US">
              <a:latin typeface="Times New Roman" charset="0"/>
            </a:endParaRPr>
          </a:p>
        </p:txBody>
      </p:sp>
      <p:sp>
        <p:nvSpPr>
          <p:cNvPr id="47107" name="Rectangle 2"/>
          <p:cNvSpPr>
            <a:spLocks noGrp="1" noRot="1" noChangeAspect="1" noChangeArrowheads="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2C37EA2-F433-D241-B9BD-4766DAF60FCD}" type="slidenum">
              <a:rPr lang="en-US">
                <a:latin typeface="Times New Roman" charset="0"/>
              </a:rPr>
              <a:pPr/>
              <a:t>114</a:t>
            </a:fld>
            <a:endParaRPr lang="en-US">
              <a:latin typeface="Times New Roman" charset="0"/>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878B1A6-0589-F746-ACF7-57368406E9C7}" type="slidenum">
              <a:rPr lang="en-US">
                <a:latin typeface="Times New Roman" charset="0"/>
              </a:rPr>
              <a:pPr/>
              <a:t>115</a:t>
            </a:fld>
            <a:endParaRPr lang="en-US">
              <a:latin typeface="Times New Roman" charset="0"/>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E222804-EA4C-9D4B-9D16-38949BE130B7}" type="slidenum">
              <a:rPr lang="en-US">
                <a:latin typeface="Times New Roman" charset="0"/>
              </a:rPr>
              <a:pPr/>
              <a:t>116</a:t>
            </a:fld>
            <a:endParaRPr lang="en-US">
              <a:latin typeface="Times New Roman" charset="0"/>
            </a:endParaRPr>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D26C7CA4-CF0B-664F-88BC-4738C0C85E2E}" type="slidenum">
              <a:rPr lang="en-US">
                <a:latin typeface="Times New Roman" charset="0"/>
              </a:rPr>
              <a:pPr/>
              <a:t>117</a:t>
            </a:fld>
            <a:endParaRPr lang="en-US">
              <a:latin typeface="Times New Roman"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627026A8-483D-334D-B79D-D5BD3BEB6077}" type="slidenum">
              <a:rPr lang="en-US"/>
              <a:pPr/>
              <a:t>19</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39363EA3-87A6-7141-A01A-84DA239EB572}" type="slidenum">
              <a:rPr lang="en-US">
                <a:latin typeface="Times New Roman" charset="0"/>
              </a:rPr>
              <a:pPr/>
              <a:t>118</a:t>
            </a:fld>
            <a:endParaRPr lang="en-US">
              <a:latin typeface="Times New Roman" charset="0"/>
            </a:endParaRPr>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642EF70-72E1-AC4D-9B89-7D143DD29E7E}" type="slidenum">
              <a:rPr lang="en-US">
                <a:latin typeface="Times New Roman" charset="0"/>
              </a:rPr>
              <a:pPr/>
              <a:t>119</a:t>
            </a:fld>
            <a:endParaRPr lang="en-US">
              <a:latin typeface="Times New Roman" charset="0"/>
            </a:endParaRPr>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AEF42E8-4586-3142-BFA5-F8F1923371F8}" type="slidenum">
              <a:rPr lang="en-US">
                <a:latin typeface="Times New Roman" charset="0"/>
              </a:rPr>
              <a:pPr/>
              <a:t>120</a:t>
            </a:fld>
            <a:endParaRPr lang="en-US">
              <a:latin typeface="Times New Roman" charset="0"/>
            </a:endParaRPr>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C07E41A-B6C8-1040-A88C-55C52719E51C}" type="slidenum">
              <a:rPr lang="en-US">
                <a:latin typeface="Times New Roman" charset="0"/>
              </a:rPr>
              <a:pPr/>
              <a:t>121</a:t>
            </a:fld>
            <a:endParaRPr lang="en-US">
              <a:latin typeface="Times New Roman" charset="0"/>
            </a:endParaRPr>
          </a:p>
        </p:txBody>
      </p:sp>
      <p:sp>
        <p:nvSpPr>
          <p:cNvPr id="77827" name="Rectangle 2"/>
          <p:cNvSpPr>
            <a:spLocks noGrp="1" noRot="1" noChangeAspect="1" noChangeArrowheads="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3A6F8BE-29FF-1F48-919E-4C2852CDBD12}" type="slidenum">
              <a:rPr lang="en-US">
                <a:latin typeface="Times New Roman" charset="0"/>
              </a:rPr>
              <a:pPr/>
              <a:t>122</a:t>
            </a:fld>
            <a:endParaRPr lang="en-US">
              <a:latin typeface="Times New Roman" charset="0"/>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xfrm>
            <a:off x="685800" y="4342177"/>
            <a:ext cx="5486400" cy="41163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79D9542-8D9B-7341-BFA4-7937DCAA0B0D}" type="slidenum">
              <a:rPr lang="en-US">
                <a:latin typeface="Times New Roman" charset="0"/>
              </a:rPr>
              <a:pPr/>
              <a:t>123</a:t>
            </a:fld>
            <a:endParaRPr lang="en-US">
              <a:latin typeface="Times New Roman" charset="0"/>
            </a:endParaRPr>
          </a:p>
        </p:txBody>
      </p:sp>
      <p:sp>
        <p:nvSpPr>
          <p:cNvPr id="81923" name="Rectangle 2"/>
          <p:cNvSpPr>
            <a:spLocks noGrp="1" noRot="1" noChangeAspect="1" noChangeArrowheads="1" noTextEdit="1"/>
          </p:cNvSpPr>
          <p:nvPr>
            <p:ph type="sldImg"/>
          </p:nvPr>
        </p:nvSpPr>
        <p:spPr>
          <a:xfrm>
            <a:off x="1133476" y="685524"/>
            <a:ext cx="4595813" cy="3429198"/>
          </a:xfrm>
          <a:solidFill>
            <a:srgbClr val="FFFFFF"/>
          </a:solidFill>
          <a:ln/>
        </p:spPr>
      </p:sp>
      <p:sp>
        <p:nvSpPr>
          <p:cNvPr id="81924" name="Rectangle 3"/>
          <p:cNvSpPr>
            <a:spLocks noGrp="1" noChangeArrowheads="1"/>
          </p:cNvSpPr>
          <p:nvPr>
            <p:ph type="body" idx="1"/>
          </p:nvPr>
        </p:nvSpPr>
        <p:spPr>
          <a:xfrm>
            <a:off x="685800" y="4342177"/>
            <a:ext cx="5486400" cy="4116300"/>
          </a:xfrm>
          <a:solidFill>
            <a:srgbClr val="FFFFFF"/>
          </a:solidFill>
          <a:ln>
            <a:solidFill>
              <a:srgbClr val="000000"/>
            </a:solidFill>
          </a:ln>
        </p:spPr>
        <p:txBody>
          <a:bodyPr/>
          <a:lstStyle/>
          <a:p>
            <a:pPr>
              <a:lnSpc>
                <a:spcPct val="90000"/>
              </a:lnSpc>
            </a:pPr>
            <a:r>
              <a:rPr lang="en-US">
                <a:latin typeface="Times New Roman" charset="0"/>
                <a:ea typeface="ＭＳ Ｐゴシック" charset="-128"/>
                <a:cs typeface="ＭＳ Ｐゴシック" charset="-128"/>
              </a:rPr>
              <a:t>The nature of innovation continues to change. </a:t>
            </a:r>
          </a:p>
          <a:p>
            <a:pPr>
              <a:lnSpc>
                <a:spcPct val="90000"/>
              </a:lnSpc>
            </a:pPr>
            <a:r>
              <a:rPr lang="en-US">
                <a:latin typeface="Times New Roman" charset="0"/>
                <a:ea typeface="ＭＳ Ｐゴシック" charset="-128"/>
                <a:cs typeface="ＭＳ Ｐゴシック" charset="-128"/>
              </a:rPr>
              <a:t>The traditional model was a linear one ---  research ... development ... engineering ...  manufacturing ... marketing.  Given the quickening  pace of innovation this approach won’t cut it. We need a more dynamic and speedy model of innovation.</a:t>
            </a:r>
          </a:p>
          <a:p>
            <a:pPr lvl="1">
              <a:lnSpc>
                <a:spcPct val="90000"/>
              </a:lnSpc>
            </a:pPr>
            <a:endParaRPr lang="en-US">
              <a:latin typeface="Times New Roman" charset="0"/>
            </a:endParaRPr>
          </a:p>
          <a:p>
            <a:pPr>
              <a:lnSpc>
                <a:spcPct val="90000"/>
              </a:lnSpc>
            </a:pPr>
            <a:r>
              <a:rPr lang="en-US">
                <a:latin typeface="Times New Roman" charset="0"/>
                <a:ea typeface="ＭＳ Ｐゴシック" charset="-128"/>
                <a:cs typeface="ＭＳ Ｐゴシック" charset="-128"/>
              </a:rPr>
              <a:t>In the past manufacturers built to forecast and demand.  Today, we must respond “on demand.” </a:t>
            </a:r>
          </a:p>
          <a:p>
            <a:pPr>
              <a:lnSpc>
                <a:spcPct val="90000"/>
              </a:lnSpc>
            </a:pPr>
            <a:endParaRPr lang="en-US">
              <a:latin typeface="Times New Roman" charset="0"/>
              <a:ea typeface="ＭＳ Ｐゴシック" charset="-128"/>
              <a:cs typeface="ＭＳ Ｐゴシック" charset="-128"/>
            </a:endParaRPr>
          </a:p>
          <a:p>
            <a:pPr>
              <a:lnSpc>
                <a:spcPct val="90000"/>
              </a:lnSpc>
            </a:pPr>
            <a:r>
              <a:rPr lang="en-US">
                <a:latin typeface="Times New Roman" charset="0"/>
                <a:ea typeface="ＭＳ Ｐゴシック" charset="-128"/>
                <a:cs typeface="ＭＳ Ｐゴシック" charset="-128"/>
              </a:rPr>
              <a:t>We have to think in an inter-dependent, collaborative way.  </a:t>
            </a:r>
          </a:p>
          <a:p>
            <a:pPr>
              <a:lnSpc>
                <a:spcPct val="90000"/>
              </a:lnSpc>
            </a:pPr>
            <a:endParaRPr lang="en-US">
              <a:latin typeface="Times New Roman" charset="0"/>
              <a:ea typeface="ＭＳ Ｐゴシック" charset="-128"/>
              <a:cs typeface="ＭＳ Ｐゴシック" charset="-128"/>
            </a:endParaRPr>
          </a:p>
          <a:p>
            <a:pPr>
              <a:lnSpc>
                <a:spcPct val="90000"/>
              </a:lnSpc>
            </a:pPr>
            <a:r>
              <a:rPr lang="en-US">
                <a:latin typeface="Times New Roman" charset="0"/>
                <a:ea typeface="ＭＳ Ｐゴシック" charset="-128"/>
                <a:cs typeface="ＭＳ Ｐゴシック" charset="-128"/>
              </a:rPr>
              <a:t>We have to organize our research across disciplines ... and collaborate at the intersections between them.</a:t>
            </a:r>
          </a:p>
          <a:p>
            <a:pPr>
              <a:lnSpc>
                <a:spcPct val="90000"/>
              </a:lnSpc>
            </a:pPr>
            <a:endParaRPr lang="en-US">
              <a:latin typeface="Times New Roman" charset="0"/>
              <a:ea typeface="ＭＳ Ｐゴシック" charset="-128"/>
              <a:cs typeface="ＭＳ Ｐゴシック" charset="-128"/>
            </a:endParaRPr>
          </a:p>
          <a:p>
            <a:pPr>
              <a:lnSpc>
                <a:spcPct val="90000"/>
              </a:lnSpc>
            </a:pPr>
            <a:r>
              <a:rPr lang="en-US">
                <a:latin typeface="Times New Roman" charset="0"/>
                <a:ea typeface="ＭＳ Ｐゴシック" charset="-128"/>
                <a:cs typeface="ＭＳ Ｐゴシック" charset="-128"/>
              </a:rPr>
              <a:t>Products should not be designed for more functions—the focus must be on the value a product brings to the customer and what features generate additional value down the road.</a:t>
            </a:r>
          </a:p>
          <a:p>
            <a:pPr>
              <a:lnSpc>
                <a:spcPct val="90000"/>
              </a:lnSpc>
            </a:pPr>
            <a:endParaRPr lang="en-US">
              <a:latin typeface="Times New Roman" charset="0"/>
              <a:ea typeface="ＭＳ Ｐゴシック" charset="-128"/>
              <a:cs typeface="ＭＳ Ｐゴシック" charset="-128"/>
            </a:endParaRPr>
          </a:p>
          <a:p>
            <a:pPr>
              <a:lnSpc>
                <a:spcPct val="90000"/>
              </a:lnSpc>
            </a:pPr>
            <a:r>
              <a:rPr lang="en-US">
                <a:latin typeface="Times New Roman" charset="0"/>
                <a:ea typeface="ＭＳ Ｐゴシック" charset="-128"/>
                <a:cs typeface="ＭＳ Ｐゴシック" charset="-128"/>
              </a:rPr>
              <a:t>Innovation now takes place in a much changed open collaborative approach drawing on talent and ideas across the globe.</a:t>
            </a:r>
          </a:p>
          <a:p>
            <a:pPr>
              <a:lnSpc>
                <a:spcPct val="90000"/>
              </a:lnSpc>
            </a:pPr>
            <a:endParaRPr lang="en-US">
              <a:latin typeface="Times New Roman" charset="0"/>
              <a:ea typeface="ＭＳ Ｐゴシック" charset="-128"/>
              <a:cs typeface="ＭＳ Ｐゴシック" charset="-128"/>
            </a:endParaRPr>
          </a:p>
          <a:p>
            <a:pPr>
              <a:lnSpc>
                <a:spcPct val="90000"/>
              </a:lnSpc>
            </a:pPr>
            <a:endParaRPr lang="en-US">
              <a:latin typeface="Times New Roman" charset="0"/>
              <a:ea typeface="ＭＳ Ｐゴシック" charset="-128"/>
              <a:cs typeface="ＭＳ Ｐゴシック" charset="-128"/>
            </a:endParaRPr>
          </a:p>
          <a:p>
            <a:pPr>
              <a:lnSpc>
                <a:spcPct val="90000"/>
              </a:lnSpc>
            </a:pPr>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8ABDABD-4402-A14D-A1D5-5B3A0795F4AD}" type="slidenum">
              <a:rPr lang="en-US">
                <a:latin typeface="Times New Roman" charset="0"/>
              </a:rPr>
              <a:pPr/>
              <a:t>124</a:t>
            </a:fld>
            <a:endParaRPr lang="en-US">
              <a:latin typeface="Times New Roman" charset="0"/>
            </a:endParaRPr>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xfrm>
            <a:off x="685800" y="4342177"/>
            <a:ext cx="5486400" cy="41163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There are many things that will be required to make the CIP R&amp;D plan complete the entire cycle of concept to final commercial presence, but not all of these are in the purview of the plan or the agencies doing the R&amp;D itself. It will be up to the leadership of the overall homeland security effort to complement the R&amp;D efforts with these other activities, many of which do not currently have processes to support them or a home within many agencies. The 2005 plan will concentrate on the first four tiers of this structure while DHS, HSC, NSC and NSTC working through OSTP consider the other layers with government and industry.</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3E57FE05-3992-5C46-9E53-DFE8F6250DD6}" type="slidenum">
              <a:rPr lang="en-US">
                <a:latin typeface="Times New Roman" charset="0"/>
              </a:rPr>
              <a:pPr/>
              <a:t>125</a:t>
            </a:fld>
            <a:endParaRPr lang="en-US">
              <a:latin typeface="Times New Roman" charset="0"/>
            </a:endParaRPr>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xfrm>
            <a:off x="685800" y="4342177"/>
            <a:ext cx="5486400" cy="41163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There are many things that will be required to make the CIP R&amp;D plan complete the entire cycle of concept to final commercial presence, but not all of these are in the purview of the plan or the agencies doing the R&amp;D itself. It will be up to the leadership of the overall homeland security effort to complement the R&amp;D efforts with these other activities, many of which do not currently have processes to support them or a home within many agencies. The 2005 plan will concentrate on the first four tiers of this structure while DHS, HSC, NSC and NSTC working through OSTP consider the other layers with government and industry.</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3889568-46E4-7B4B-A793-3FE6E25C7349}" type="slidenum">
              <a:rPr lang="en-US">
                <a:latin typeface="Times New Roman" charset="0"/>
              </a:rPr>
              <a:pPr/>
              <a:t>126</a:t>
            </a:fld>
            <a:endParaRPr lang="en-US">
              <a:latin typeface="Times New Roman" charset="0"/>
            </a:endParaRPr>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2B45635-4686-2F4B-9F0F-B2E492101D06}" type="slidenum">
              <a:rPr lang="en-US">
                <a:latin typeface="Times New Roman" charset="0"/>
              </a:rPr>
              <a:pPr/>
              <a:t>127</a:t>
            </a:fld>
            <a:endParaRPr lang="en-US">
              <a:latin typeface="Times New Roman"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1BFC77-D73B-164C-81D7-2258566064DD}"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FD0709-81C1-4E43-A6CC-B4C01BB70A8C}" type="slidenum">
              <a:rPr lang="en-US"/>
              <a:pPr>
                <a:defRPr/>
              </a:pPr>
              <a:t>‹#›</a:t>
            </a:fld>
            <a:endParaRPr lang="en-US"/>
          </a:p>
        </p:txBody>
      </p:sp>
    </p:spTree>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522B5FC4-D89A-414E-8D91-0054AD6CD7EA}"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0393895-81CC-F34B-9BF1-DE52CC12F479}"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6ED0127-1D10-4E46-B99B-3B1D56F66A79}"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CA0D5CF-B002-9540-A829-2394EA8069CC}"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4C589AD-EB43-D14C-8C39-4CDBCA26153A}"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9737C32-AB11-504D-8E7F-6A215A938820}"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76200"/>
            <a:ext cx="2209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4770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C051BCE-98A7-C048-A381-4938F4985D73}"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71600"/>
            <a:ext cx="4343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4343400" cy="4800600"/>
          </a:xfrm>
        </p:spPr>
        <p:txBody>
          <a:bodyPr/>
          <a:lstStyle/>
          <a:p>
            <a:pPr lvl="0"/>
            <a:endParaRPr lang="en-US" noProof="0"/>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4C3EDB8-B457-CC4F-86E0-D694F86D82DF}"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685800" y="2857500"/>
            <a:ext cx="7772400" cy="1143000"/>
          </a:xfrm>
        </p:spPr>
        <p:txBody>
          <a:bodyPr/>
          <a:lstStyle>
            <a:lvl1pPr>
              <a:defRPr sz="3600"/>
            </a:lvl1pPr>
          </a:lstStyle>
          <a:p>
            <a:r>
              <a:rPr lang="en-US" dirty="0"/>
              <a:t>Click to edit Master title style</a:t>
            </a:r>
          </a:p>
        </p:txBody>
      </p:sp>
      <p:sp>
        <p:nvSpPr>
          <p:cNvPr id="393219" name="Rectangle 3"/>
          <p:cNvSpPr>
            <a:spLocks noGrp="1" noChangeArrowheads="1"/>
          </p:cNvSpPr>
          <p:nvPr>
            <p:ph type="subTitle" idx="1"/>
          </p:nvPr>
        </p:nvSpPr>
        <p:spPr>
          <a:xfrm>
            <a:off x="685800" y="4343400"/>
            <a:ext cx="7772400" cy="1752600"/>
          </a:xfrm>
        </p:spPr>
        <p:txBody>
          <a:bodyPr/>
          <a:lstStyle>
            <a:lvl1pPr marL="0" indent="0" algn="ctr">
              <a:buFontTx/>
              <a:buNone/>
              <a:defRPr sz="2800">
                <a:solidFill>
                  <a:srgbClr val="420000"/>
                </a:solidFill>
                <a:latin typeface="Tahoma" pitchFamily="-112" charset="0"/>
              </a:defRPr>
            </a:lvl1pPr>
          </a:lstStyle>
          <a:p>
            <a:r>
              <a:rPr lang="en-US" dirty="0"/>
              <a:t>Click to edit Master subtitle style</a:t>
            </a:r>
          </a:p>
        </p:txBody>
      </p:sp>
      <p:sp>
        <p:nvSpPr>
          <p:cNvPr id="393227" name="Text Box 11"/>
          <p:cNvSpPr txBox="1">
            <a:spLocks noChangeArrowheads="1"/>
          </p:cNvSpPr>
          <p:nvPr userDrawn="1"/>
        </p:nvSpPr>
        <p:spPr bwMode="auto">
          <a:xfrm>
            <a:off x="8694738" y="6553200"/>
            <a:ext cx="449262" cy="304800"/>
          </a:xfrm>
          <a:prstGeom prst="rect">
            <a:avLst/>
          </a:prstGeom>
          <a:noFill/>
          <a:ln w="9525">
            <a:noFill/>
            <a:miter lim="800000"/>
            <a:headEnd/>
            <a:tailEnd/>
          </a:ln>
          <a:effectLst/>
        </p:spPr>
        <p:txBody>
          <a:bodyPr wrap="none">
            <a:prstTxWarp prst="textNoShape">
              <a:avLst/>
            </a:prstTxWarp>
            <a:spAutoFit/>
          </a:bodyPr>
          <a:lstStyle/>
          <a:p>
            <a:fld id="{1FABE46D-7C77-1A4D-A97B-28D09A1C136E}" type="slidenum">
              <a:rPr lang="en-US" sz="1400">
                <a:latin typeface="Tahoma" pitchFamily="-112" charset="0"/>
              </a:rPr>
              <a:pPr/>
              <a:t>‹#›</a:t>
            </a:fld>
            <a:endParaRPr lang="en-US" sz="1400">
              <a:latin typeface="Tahoma" pitchFamily="-112" charset="0"/>
            </a:endParaRPr>
          </a:p>
        </p:txBody>
      </p:sp>
      <p:grpSp>
        <p:nvGrpSpPr>
          <p:cNvPr id="2" name="Group 7"/>
          <p:cNvGrpSpPr/>
          <p:nvPr userDrawn="1"/>
        </p:nvGrpSpPr>
        <p:grpSpPr>
          <a:xfrm>
            <a:off x="7073900" y="145348"/>
            <a:ext cx="1955800" cy="705552"/>
            <a:chOff x="7073900" y="145348"/>
            <a:chExt cx="1955800" cy="705552"/>
          </a:xfrm>
        </p:grpSpPr>
        <p:pic>
          <p:nvPicPr>
            <p:cNvPr id="9" name="Picture 8" descr="TAMUPrimaryWhiteMaroon.jpg"/>
            <p:cNvPicPr>
              <a:picLocks noChangeAspect="1"/>
            </p:cNvPicPr>
            <p:nvPr userDrawn="1"/>
          </p:nvPicPr>
          <p:blipFill>
            <a:blip r:embed="rId2"/>
            <a:stretch>
              <a:fillRect/>
            </a:stretch>
          </p:blipFill>
          <p:spPr>
            <a:xfrm>
              <a:off x="7162800" y="145348"/>
              <a:ext cx="1828800" cy="445008"/>
            </a:xfrm>
            <a:prstGeom prst="rect">
              <a:avLst/>
            </a:prstGeom>
          </p:spPr>
        </p:pic>
        <p:sp>
          <p:nvSpPr>
            <p:cNvPr id="13" name="Rectangle 4"/>
            <p:cNvSpPr txBox="1">
              <a:spLocks noChangeArrowheads="1"/>
            </p:cNvSpPr>
            <p:nvPr userDrawn="1"/>
          </p:nvSpPr>
          <p:spPr bwMode="auto">
            <a:xfrm>
              <a:off x="7073900" y="533400"/>
              <a:ext cx="19558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9E0709"/>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t>College of Architecture</a:t>
              </a:r>
              <a:b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br>
              <a: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t>Dr. Jorge Vanegas, Dean</a:t>
              </a:r>
              <a:endParaRPr kumimoji="0" lang="en-US" sz="800" b="0" i="0" u="none" strike="noStrike" kern="1200" cap="none" spc="0" normalizeH="0" baseline="0" noProof="0" dirty="0">
                <a:ln>
                  <a:noFill/>
                </a:ln>
                <a:solidFill>
                  <a:srgbClr val="420000"/>
                </a:solidFill>
                <a:effectLst/>
                <a:uLnTx/>
                <a:uFillTx/>
                <a:latin typeface="Times" pitchFamily="-112" charset="0"/>
                <a:ea typeface="+mn-ea"/>
                <a:cs typeface="+mn-cs"/>
              </a:endParaRPr>
            </a:p>
          </p:txBody>
        </p:sp>
      </p:grpSp>
    </p:spTree>
  </p:cSld>
  <p:clrMapOvr>
    <a:masterClrMapping/>
  </p:clrMapOvr>
  <p:transition>
    <p:dissolv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80A61-8357-2545-9B16-CD7C4D12D283}" type="slidenum">
              <a:rPr lang="en-US"/>
              <a:pPr>
                <a:defRPr/>
              </a:pPr>
              <a:t>‹#›</a:t>
            </a:fld>
            <a:endParaRPr lang="en-US"/>
          </a:p>
        </p:txBody>
      </p:sp>
    </p:spTree>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dissolve/>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1430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dissolve/>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dissolve/>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dissolve/>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80EB74B8-87A7-E242-9F8D-3C1223F9C69A}" type="slidenum">
              <a:rPr lang="en-US"/>
              <a:pPr>
                <a:defRPr/>
              </a:pPr>
              <a:t>‹#›</a:t>
            </a:fld>
            <a:endParaRPr lang="en-US"/>
          </a:p>
        </p:txBody>
      </p:sp>
    </p:spTree>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143000"/>
            <a:ext cx="4191000" cy="5257800"/>
          </a:xfrm>
        </p:spPr>
        <p:txBody>
          <a:bodyPr/>
          <a:lstStyle/>
          <a:p>
            <a:endParaRPr lang="en-US"/>
          </a:p>
        </p:txBody>
      </p:sp>
    </p:spTree>
  </p:cSld>
  <p:clrMapOvr>
    <a:masterClrMapping/>
  </p:clrMapOvr>
  <p:transition>
    <p:dissolve/>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143000"/>
            <a:ext cx="4191000" cy="5257800"/>
          </a:xfrm>
        </p:spPr>
        <p:txBody>
          <a:bodyPr/>
          <a:lstStyle/>
          <a:p>
            <a:endParaRPr lang="en-US"/>
          </a:p>
        </p:txBody>
      </p:sp>
    </p:spTree>
  </p:cSld>
  <p:clrMapOvr>
    <a:masterClrMapping/>
  </p:clrMapOvr>
  <p:transition>
    <p:dissolve/>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7848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1430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8481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Text Box 11"/>
          <p:cNvSpPr txBox="1">
            <a:spLocks noChangeArrowheads="1"/>
          </p:cNvSpPr>
          <p:nvPr userDrawn="1"/>
        </p:nvSpPr>
        <p:spPr bwMode="auto">
          <a:xfrm>
            <a:off x="8694738" y="6553200"/>
            <a:ext cx="449262" cy="304800"/>
          </a:xfrm>
          <a:prstGeom prst="rect">
            <a:avLst/>
          </a:prstGeom>
          <a:noFill/>
          <a:ln w="9525">
            <a:noFill/>
            <a:miter lim="800000"/>
            <a:headEnd/>
            <a:tailEnd/>
          </a:ln>
          <a:effectLst/>
        </p:spPr>
        <p:txBody>
          <a:bodyPr wrap="none">
            <a:prstTxWarp prst="textNoShape">
              <a:avLst/>
            </a:prstTxWarp>
            <a:spAutoFit/>
          </a:bodyPr>
          <a:lstStyle/>
          <a:p>
            <a:pPr eaLnBrk="0" hangingPunct="0">
              <a:defRPr/>
            </a:pPr>
            <a:fld id="{80036B73-567E-544D-93B3-BFF2ED9C8FBE}" type="slidenum">
              <a:rPr lang="en-US" sz="1400">
                <a:latin typeface="Tahoma" pitchFamily="-106" charset="0"/>
                <a:ea typeface="ＭＳ Ｐゴシック" pitchFamily="-106" charset="-128"/>
                <a:cs typeface="ＭＳ Ｐゴシック" pitchFamily="-106" charset="-128"/>
              </a:rPr>
              <a:pPr eaLnBrk="0" hangingPunct="0">
                <a:defRPr/>
              </a:pPr>
              <a:t>‹#›</a:t>
            </a:fld>
            <a:endParaRPr lang="en-US" sz="1400">
              <a:latin typeface="Tahoma" pitchFamily="-106" charset="0"/>
              <a:ea typeface="ＭＳ Ｐゴシック" pitchFamily="-106" charset="-128"/>
              <a:cs typeface="ＭＳ Ｐゴシック" pitchFamily="-106" charset="-128"/>
            </a:endParaRPr>
          </a:p>
        </p:txBody>
      </p:sp>
      <p:grpSp>
        <p:nvGrpSpPr>
          <p:cNvPr id="2" name="Group 9"/>
          <p:cNvGrpSpPr>
            <a:grpSpLocks/>
          </p:cNvGrpSpPr>
          <p:nvPr userDrawn="1"/>
        </p:nvGrpSpPr>
        <p:grpSpPr bwMode="auto">
          <a:xfrm>
            <a:off x="7073900" y="146050"/>
            <a:ext cx="1955800" cy="704850"/>
            <a:chOff x="7073900" y="145348"/>
            <a:chExt cx="1955800" cy="705552"/>
          </a:xfrm>
        </p:grpSpPr>
        <p:pic>
          <p:nvPicPr>
            <p:cNvPr id="6" name="Picture 11" descr="TAMUPrimaryWhiteMaroon.jpg"/>
            <p:cNvPicPr>
              <a:picLocks noChangeAspect="1"/>
            </p:cNvPicPr>
            <p:nvPr userDrawn="1"/>
          </p:nvPicPr>
          <p:blipFill>
            <a:blip r:embed="rId2"/>
            <a:srcRect/>
            <a:stretch>
              <a:fillRect/>
            </a:stretch>
          </p:blipFill>
          <p:spPr bwMode="auto">
            <a:xfrm>
              <a:off x="7162800" y="145348"/>
              <a:ext cx="1828800" cy="445008"/>
            </a:xfrm>
            <a:prstGeom prst="rect">
              <a:avLst/>
            </a:prstGeom>
            <a:noFill/>
            <a:ln w="9525">
              <a:noFill/>
              <a:miter lim="800000"/>
              <a:headEnd/>
              <a:tailEnd/>
            </a:ln>
          </p:spPr>
        </p:pic>
        <p:sp>
          <p:nvSpPr>
            <p:cNvPr id="7" name="Rectangle 4"/>
            <p:cNvSpPr txBox="1">
              <a:spLocks noChangeArrowheads="1"/>
            </p:cNvSpPr>
            <p:nvPr userDrawn="1"/>
          </p:nvSpPr>
          <p:spPr bwMode="auto">
            <a:xfrm>
              <a:off x="7073900" y="533084"/>
              <a:ext cx="1955800" cy="317816"/>
            </a:xfrm>
            <a:prstGeom prst="rect">
              <a:avLst/>
            </a:prstGeom>
            <a:noFill/>
            <a:ln w="9525">
              <a:noFill/>
              <a:miter lim="800000"/>
              <a:headEnd/>
              <a:tailEnd/>
            </a:ln>
            <a:effectLst/>
          </p:spPr>
          <p:txBody>
            <a:bodyPr>
              <a:prstTxWarp prst="textNoShape">
                <a:avLst/>
              </a:prstTxWarp>
            </a:bodyPr>
            <a:lstStyle/>
            <a:p>
              <a:pPr eaLnBrk="0" hangingPunct="0">
                <a:defRPr/>
              </a:pPr>
              <a:r>
                <a:rPr lang="en-US" sz="1000">
                  <a:solidFill>
                    <a:srgbClr val="420000"/>
                  </a:solidFill>
                  <a:latin typeface="Arial" pitchFamily="-106" charset="0"/>
                  <a:ea typeface="Arial" pitchFamily="-106" charset="0"/>
                  <a:cs typeface="Arial" pitchFamily="-106" charset="0"/>
                </a:rPr>
                <a:t>© Vanegas/CARC/TAMU</a:t>
              </a:r>
              <a:endParaRPr lang="en-US" sz="800">
                <a:solidFill>
                  <a:srgbClr val="420000"/>
                </a:solidFill>
                <a:latin typeface="Arial" pitchFamily="-106" charset="0"/>
                <a:ea typeface="Arial" pitchFamily="-106" charset="0"/>
                <a:cs typeface="Arial" pitchFamily="-106" charset="0"/>
              </a:endParaRPr>
            </a:p>
          </p:txBody>
        </p:sp>
      </p:grpSp>
      <p:sp>
        <p:nvSpPr>
          <p:cNvPr id="393218" name="Rectangle 2"/>
          <p:cNvSpPr>
            <a:spLocks noGrp="1" noChangeArrowheads="1"/>
          </p:cNvSpPr>
          <p:nvPr>
            <p:ph type="ctrTitle"/>
          </p:nvPr>
        </p:nvSpPr>
        <p:spPr>
          <a:xfrm>
            <a:off x="685800" y="2857500"/>
            <a:ext cx="7772400" cy="1143000"/>
          </a:xfrm>
        </p:spPr>
        <p:txBody>
          <a:bodyPr/>
          <a:lstStyle>
            <a:lvl1pPr>
              <a:defRPr sz="3600"/>
            </a:lvl1pPr>
          </a:lstStyle>
          <a:p>
            <a:r>
              <a:rPr lang="en-US"/>
              <a:t>Click to edit Master title style</a:t>
            </a:r>
          </a:p>
        </p:txBody>
      </p:sp>
      <p:sp>
        <p:nvSpPr>
          <p:cNvPr id="393219" name="Rectangle 3"/>
          <p:cNvSpPr>
            <a:spLocks noGrp="1" noChangeArrowheads="1"/>
          </p:cNvSpPr>
          <p:nvPr>
            <p:ph type="subTitle" idx="1"/>
          </p:nvPr>
        </p:nvSpPr>
        <p:spPr>
          <a:xfrm>
            <a:off x="685800" y="4343400"/>
            <a:ext cx="7772400" cy="1752600"/>
          </a:xfrm>
        </p:spPr>
        <p:txBody>
          <a:bodyPr/>
          <a:lstStyle>
            <a:lvl1pPr marL="0" indent="0" algn="ctr">
              <a:buFontTx/>
              <a:buNone/>
              <a:defRPr sz="3200">
                <a:solidFill>
                  <a:srgbClr val="9E0709"/>
                </a:solidFill>
                <a:latin typeface="Tahoma" pitchFamily="-112" charset="0"/>
              </a:defRPr>
            </a:lvl1pPr>
          </a:lstStyle>
          <a:p>
            <a:r>
              <a:rPr lang="en-US"/>
              <a:t>Click to edit Master subtitle style</a:t>
            </a:r>
          </a:p>
        </p:txBody>
      </p:sp>
    </p:spTree>
  </p:cSld>
  <p:clrMapOvr>
    <a:masterClrMapping/>
  </p:clrMapOvr>
  <p:transition>
    <p:dissolve/>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dissolve/>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1430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dissolve/>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D94A030-D47C-7B4D-AF2B-FBAA309BC0E9}" type="slidenum">
              <a:rPr lang="en-US"/>
              <a:pPr>
                <a:defRPr/>
              </a:pPr>
              <a:t>‹#›</a:t>
            </a:fld>
            <a:endParaRPr lang="en-US"/>
          </a:p>
        </p:txBody>
      </p:sp>
    </p:spTree>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dissolve/>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dissolve/>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143000"/>
            <a:ext cx="4191000" cy="5257800"/>
          </a:xfrm>
        </p:spPr>
        <p:txBody>
          <a:bodyPr/>
          <a:lstStyle/>
          <a:p>
            <a:pPr lvl="0"/>
            <a:endParaRPr lang="en-US" noProof="0"/>
          </a:p>
        </p:txBody>
      </p:sp>
    </p:spTree>
  </p:cSld>
  <p:clrMapOvr>
    <a:masterClrMapping/>
  </p:clrMapOvr>
  <p:transition>
    <p:dissolve/>
  </p:transition>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143000"/>
            <a:ext cx="4191000" cy="5257800"/>
          </a:xfrm>
        </p:spPr>
        <p:txBody>
          <a:bodyPr/>
          <a:lstStyle/>
          <a:p>
            <a:pPr lvl="0"/>
            <a:endParaRPr lang="en-US" noProof="0"/>
          </a:p>
        </p:txBody>
      </p:sp>
    </p:spTree>
  </p:cSld>
  <p:clrMapOvr>
    <a:masterClrMapping/>
  </p:clrMapOvr>
  <p:transition>
    <p:dissolve/>
  </p:transition>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7848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1430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8481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323439"/>
          </a:xfrm>
        </p:spPr>
        <p:txBody>
          <a:bodyPr/>
          <a:lstStyle>
            <a:lvl1pPr>
              <a:defRPr sz="4000">
                <a:solidFill>
                  <a:srgbClr val="420000"/>
                </a:solidFill>
                <a:latin typeface="Arial Black"/>
                <a:cs typeface="Arial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8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248400" cy="533400"/>
          </a:xfrm>
        </p:spPr>
        <p:txBody>
          <a:bodyPr/>
          <a:lstStyle>
            <a:lvl1pPr>
              <a:defRPr>
                <a:solidFill>
                  <a:srgbClr val="42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1524000"/>
            <a:ext cx="8458200" cy="5105400"/>
          </a:xfrm>
        </p:spPr>
        <p:txBody>
          <a:bodyPr/>
          <a:lstStyle>
            <a:lvl1pPr>
              <a:defRPr sz="2800"/>
            </a:lvl1pPr>
            <a:lvl2pPr>
              <a:defRPr sz="24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248400" cy="523220"/>
          </a:xfrm>
        </p:spPr>
        <p:txBody>
          <a:bodyPr/>
          <a:lstStyle>
            <a:lvl1pPr>
              <a:defRPr sz="2800">
                <a:latin typeface="Arial Black"/>
                <a:cs typeface="Arial Black"/>
              </a:defRPr>
            </a:lvl1pPr>
          </a:lstStyle>
          <a:p>
            <a:r>
              <a:rPr lang="en-US" dirty="0"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FB4CBB-3A56-174D-98BC-A44D5D24A706}" type="slidenum">
              <a:rPr lang="en-US"/>
              <a:pPr>
                <a:defRPr/>
              </a:pPr>
              <a:t>‹#›</a:t>
            </a:fld>
            <a:endParaRPr 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685800"/>
            <a:ext cx="20193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685800"/>
            <a:ext cx="5905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553200"/>
            <a:ext cx="1905000" cy="304800"/>
          </a:xfrm>
          <a:prstGeom prst="rect">
            <a:avLst/>
          </a:prstGeom>
          <a:ln/>
        </p:spPr>
        <p:txBody>
          <a:bodyPr/>
          <a:lstStyle>
            <a:lvl1pPr>
              <a:defRPr/>
            </a:lvl1pPr>
          </a:lstStyle>
          <a:p>
            <a:pPr>
              <a:defRPr/>
            </a:pPr>
            <a:fld id="{7EE29C05-9DDC-6F4C-A26B-7BD61D690371}" type="slidenum">
              <a:rPr lang="en-US"/>
              <a:pPr>
                <a:defRPr/>
              </a:pPr>
              <a:t>‹#›</a:t>
            </a:fld>
            <a:endParaRPr lang="en-US"/>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393218" name="Rectangle 2"/>
          <p:cNvSpPr>
            <a:spLocks noGrp="1" noChangeArrowheads="1"/>
          </p:cNvSpPr>
          <p:nvPr>
            <p:ph type="ctrTitle"/>
          </p:nvPr>
        </p:nvSpPr>
        <p:spPr>
          <a:xfrm>
            <a:off x="685800" y="2857500"/>
            <a:ext cx="7772400" cy="1143000"/>
          </a:xfrm>
        </p:spPr>
        <p:txBody>
          <a:bodyPr/>
          <a:lstStyle>
            <a:lvl1pPr>
              <a:defRPr sz="3600"/>
            </a:lvl1pPr>
          </a:lstStyle>
          <a:p>
            <a:r>
              <a:rPr lang="en-US" dirty="0"/>
              <a:t>Click to edit Master title style</a:t>
            </a:r>
          </a:p>
        </p:txBody>
      </p:sp>
      <p:sp>
        <p:nvSpPr>
          <p:cNvPr id="393219" name="Rectangle 3"/>
          <p:cNvSpPr>
            <a:spLocks noGrp="1" noChangeArrowheads="1"/>
          </p:cNvSpPr>
          <p:nvPr>
            <p:ph type="subTitle" idx="1"/>
          </p:nvPr>
        </p:nvSpPr>
        <p:spPr>
          <a:xfrm>
            <a:off x="685800" y="4343400"/>
            <a:ext cx="7772400" cy="1752600"/>
          </a:xfrm>
        </p:spPr>
        <p:txBody>
          <a:bodyPr/>
          <a:lstStyle>
            <a:lvl1pPr marL="0" indent="0" algn="ctr">
              <a:buFontTx/>
              <a:buNone/>
              <a:defRPr sz="2800">
                <a:solidFill>
                  <a:srgbClr val="420000"/>
                </a:solidFill>
                <a:latin typeface="Tahoma" pitchFamily="-112" charset="0"/>
              </a:defRPr>
            </a:lvl1pPr>
          </a:lstStyle>
          <a:p>
            <a:r>
              <a:rPr lang="en-US" dirty="0"/>
              <a:t>Click to edit Master subtitle style</a:t>
            </a:r>
          </a:p>
        </p:txBody>
      </p:sp>
      <p:sp>
        <p:nvSpPr>
          <p:cNvPr id="393227" name="Text Box 11"/>
          <p:cNvSpPr txBox="1">
            <a:spLocks noChangeArrowheads="1"/>
          </p:cNvSpPr>
          <p:nvPr userDrawn="1"/>
        </p:nvSpPr>
        <p:spPr bwMode="auto">
          <a:xfrm>
            <a:off x="8694738" y="6553200"/>
            <a:ext cx="449262" cy="304800"/>
          </a:xfrm>
          <a:prstGeom prst="rect">
            <a:avLst/>
          </a:prstGeom>
          <a:noFill/>
          <a:ln w="9525">
            <a:noFill/>
            <a:miter lim="800000"/>
            <a:headEnd/>
            <a:tailEnd/>
          </a:ln>
          <a:effectLst/>
        </p:spPr>
        <p:txBody>
          <a:bodyPr wrap="none">
            <a:prstTxWarp prst="textNoShape">
              <a:avLst/>
            </a:prstTxWarp>
            <a:spAutoFit/>
          </a:bodyPr>
          <a:lstStyle/>
          <a:p>
            <a:fld id="{1FABE46D-7C77-1A4D-A97B-28D09A1C136E}" type="slidenum">
              <a:rPr lang="en-US" sz="1400">
                <a:latin typeface="Tahoma" pitchFamily="-112" charset="0"/>
              </a:rPr>
              <a:pPr/>
              <a:t>‹#›</a:t>
            </a:fld>
            <a:endParaRPr lang="en-US" sz="1400">
              <a:latin typeface="Tahoma" pitchFamily="-112" charset="0"/>
            </a:endParaRPr>
          </a:p>
        </p:txBody>
      </p:sp>
      <p:grpSp>
        <p:nvGrpSpPr>
          <p:cNvPr id="2" name="Group 7"/>
          <p:cNvGrpSpPr/>
          <p:nvPr userDrawn="1"/>
        </p:nvGrpSpPr>
        <p:grpSpPr>
          <a:xfrm>
            <a:off x="7073900" y="145348"/>
            <a:ext cx="1955800" cy="705552"/>
            <a:chOff x="7073900" y="145348"/>
            <a:chExt cx="1955800" cy="705552"/>
          </a:xfrm>
        </p:grpSpPr>
        <p:pic>
          <p:nvPicPr>
            <p:cNvPr id="9" name="Picture 8" descr="TAMUPrimaryWhiteMaroon.jpg"/>
            <p:cNvPicPr>
              <a:picLocks noChangeAspect="1"/>
            </p:cNvPicPr>
            <p:nvPr userDrawn="1"/>
          </p:nvPicPr>
          <p:blipFill>
            <a:blip r:embed="rId2"/>
            <a:stretch>
              <a:fillRect/>
            </a:stretch>
          </p:blipFill>
          <p:spPr>
            <a:xfrm>
              <a:off x="7162800" y="145348"/>
              <a:ext cx="1828800" cy="445008"/>
            </a:xfrm>
            <a:prstGeom prst="rect">
              <a:avLst/>
            </a:prstGeom>
          </p:spPr>
        </p:pic>
        <p:sp>
          <p:nvSpPr>
            <p:cNvPr id="13" name="Rectangle 4"/>
            <p:cNvSpPr txBox="1">
              <a:spLocks noChangeArrowheads="1"/>
            </p:cNvSpPr>
            <p:nvPr userDrawn="1"/>
          </p:nvSpPr>
          <p:spPr bwMode="auto">
            <a:xfrm>
              <a:off x="7073900" y="533400"/>
              <a:ext cx="19558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9E0709"/>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t>College of Architecture</a:t>
              </a:r>
              <a:endParaRPr kumimoji="0" lang="en-US" sz="800" b="0" i="0" u="none" strike="noStrike" kern="1200" cap="none" spc="0" normalizeH="0" baseline="0" noProof="0" dirty="0">
                <a:ln>
                  <a:noFill/>
                </a:ln>
                <a:solidFill>
                  <a:srgbClr val="420000"/>
                </a:solidFill>
                <a:effectLst/>
                <a:uLnTx/>
                <a:uFillTx/>
                <a:latin typeface="Times" pitchFamily="-112" charset="0"/>
                <a:ea typeface="+mn-ea"/>
                <a:cs typeface="+mn-cs"/>
              </a:endParaRPr>
            </a:p>
          </p:txBody>
        </p:sp>
      </p:grpSp>
    </p:spTree>
  </p:cSld>
  <p:clrMapOvr>
    <a:masterClrMapping/>
  </p:clrMapOvr>
  <p:transition>
    <p:dissolv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dissolv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1430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AC7C7D-773B-4845-AB72-0A77BAF8D9E7}" type="slidenum">
              <a:rPr lang="en-US"/>
              <a:pPr>
                <a:defRPr/>
              </a:pPr>
              <a:t>‹#›</a:t>
            </a:fld>
            <a:endParaRPr lang="en-US"/>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28600"/>
            <a:ext cx="21336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28600"/>
            <a:ext cx="62484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143000"/>
            <a:ext cx="4191000" cy="5257800"/>
          </a:xfrm>
        </p:spPr>
        <p:txBody>
          <a:bodyPr/>
          <a:lstStyle/>
          <a:p>
            <a:endParaRPr lang="en-US"/>
          </a:p>
        </p:txBody>
      </p:sp>
    </p:spTree>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848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1430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143000"/>
            <a:ext cx="4191000" cy="5257800"/>
          </a:xfrm>
        </p:spPr>
        <p:txBody>
          <a:bodyPr/>
          <a:lstStyle/>
          <a:p>
            <a:endParaRPr lang="en-US"/>
          </a:p>
        </p:txBody>
      </p:sp>
    </p:spTree>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228600"/>
            <a:ext cx="7848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1430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8481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191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dissolv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0FF8ED-39A5-D449-80C4-AEDE8A119BB5}" type="datetime1">
              <a:rPr lang="en-US"/>
              <a:pPr>
                <a:defRPr/>
              </a:pPr>
              <a:t>9/5/10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939B89-E6A8-8042-81CD-6A5298042E3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9D952C-F574-634A-9C34-E165162F59D8}" type="slidenum">
              <a:rPr lang="en-US"/>
              <a:pPr>
                <a:defRPr/>
              </a:pPr>
              <a:t>‹#›</a:t>
            </a:fld>
            <a:endParaRPr lang="en-US"/>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3B9A3F-BF6C-1145-B1DB-1A88C9188EB9}" type="datetime1">
              <a:rPr lang="en-US"/>
              <a:pPr>
                <a:defRPr/>
              </a:pPr>
              <a:t>9/5/10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E5E83E-8415-5C43-9D47-E467AC584B3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628B3F8-B8D6-CB47-ADED-57C3D977C72B}" type="datetime1">
              <a:rPr lang="en-US"/>
              <a:pPr>
                <a:defRPr/>
              </a:pPr>
              <a:t>9/5/10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0F4ABD-55B5-E540-BCDD-CF866EE1299F}"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D15194-AD33-A04C-B62F-41F4E0904466}" type="datetime1">
              <a:rPr lang="en-US"/>
              <a:pPr>
                <a:defRPr/>
              </a:pPr>
              <a:t>9/5/10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1D5FF3-FA70-E54A-B91C-623CD02247CA}"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A624408-4A6A-1647-B7BF-E33707935BEB}" type="datetime1">
              <a:rPr lang="en-US"/>
              <a:pPr>
                <a:defRPr/>
              </a:pPr>
              <a:t>9/5/10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6ED0E8-0F97-CD44-8E65-68F4C975C832}"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B3CB6F-1526-164E-92CA-CDFBDF2D4253}" type="datetime1">
              <a:rPr lang="en-US"/>
              <a:pPr>
                <a:defRPr/>
              </a:pPr>
              <a:t>9/5/10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9077B0-3685-BE48-AA86-AF662D8C06D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E9C22F-385A-474A-8696-55EC0FED09C6}" type="datetime1">
              <a:rPr lang="en-US"/>
              <a:pPr>
                <a:defRPr/>
              </a:pPr>
              <a:t>9/5/10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948F2F-B3A4-414F-A0BE-9F2BB012E15C}"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FD58BE-7F9E-8B4A-9766-1CB621FD0DC2}" type="datetime1">
              <a:rPr lang="en-US"/>
              <a:pPr>
                <a:defRPr/>
              </a:pPr>
              <a:t>9/5/10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1B9B82-2581-F04B-8115-2B216CF8228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71FBE4B-F1EF-F24C-B265-DC284C37E6AC}" type="datetime1">
              <a:rPr lang="en-US"/>
              <a:pPr>
                <a:defRPr/>
              </a:pPr>
              <a:t>9/5/10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DCBBAA-BB2C-724E-A8DD-DA586D7BBF74}"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86B5EF-FC8B-7346-980B-0D1B99ACDE71}" type="datetime1">
              <a:rPr lang="en-US"/>
              <a:pPr>
                <a:defRPr/>
              </a:pPr>
              <a:t>9/5/10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CBBF98-D76C-214B-8695-3D0211999B1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82F64C-B27C-164E-A98D-AD204295EC5D}" type="datetime1">
              <a:rPr lang="en-US"/>
              <a:pPr>
                <a:defRPr/>
              </a:pPr>
              <a:t>9/5/10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483536-8469-DC49-BECE-D3484F2737F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B62BB-A731-8D4E-BB3C-5E7FC46F092F}" type="slidenum">
              <a:rPr lang="en-US"/>
              <a:pPr>
                <a:defRPr/>
              </a:pPr>
              <a:t>‹#›</a:t>
            </a:fld>
            <a:endParaRPr lang="en-US"/>
          </a:p>
        </p:txBody>
      </p:sp>
    </p:spTree>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68994" name="Rectangle 2"/>
          <p:cNvSpPr>
            <a:spLocks noGrp="1" noChangeArrowheads="1"/>
          </p:cNvSpPr>
          <p:nvPr>
            <p:ph type="subTitle" idx="1"/>
          </p:nvPr>
        </p:nvSpPr>
        <p:spPr>
          <a:xfrm>
            <a:off x="1371600" y="5029200"/>
            <a:ext cx="6400800" cy="609600"/>
          </a:xfrm>
        </p:spPr>
        <p:txBody>
          <a:bodyPr/>
          <a:lstStyle>
            <a:lvl1pPr marL="0" indent="0" algn="ctr">
              <a:buFontTx/>
              <a:buNone/>
              <a:defRPr sz="2000" b="1">
                <a:solidFill>
                  <a:srgbClr val="FFCC00"/>
                </a:solidFill>
              </a:defRPr>
            </a:lvl1pPr>
          </a:lstStyle>
          <a:p>
            <a:r>
              <a:rPr lang="en-US"/>
              <a:t>Click to edit Master subtitle style</a:t>
            </a:r>
          </a:p>
        </p:txBody>
      </p:sp>
      <p:sp>
        <p:nvSpPr>
          <p:cNvPr id="468995" name="Rectangle 3"/>
          <p:cNvSpPr>
            <a:spLocks noGrp="1" noChangeArrowheads="1"/>
          </p:cNvSpPr>
          <p:nvPr>
            <p:ph type="ctrTitle"/>
          </p:nvPr>
        </p:nvSpPr>
        <p:spPr>
          <a:xfrm>
            <a:off x="685800" y="2286000"/>
            <a:ext cx="7772400" cy="1143000"/>
          </a:xfrm>
        </p:spPr>
        <p:txBody>
          <a:bodyPr/>
          <a:lstStyle>
            <a:lvl1pPr>
              <a:defRPr>
                <a:solidFill>
                  <a:schemeClr val="bg1"/>
                </a:solidFill>
              </a:defRPr>
            </a:lvl1pPr>
          </a:lstStyle>
          <a:p>
            <a:r>
              <a:rPr lang="en-US"/>
              <a:t>Click to edit Master title style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E9697-49EE-AE4B-A90E-6106BAB7D084}" type="slidenum">
              <a:rPr lang="en-US"/>
              <a:pPr>
                <a:defRPr/>
              </a:pPr>
              <a:t>‹#›</a:t>
            </a:fld>
            <a:endParaRPr lang="en-US"/>
          </a:p>
        </p:txBody>
      </p:sp>
    </p:spTree>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D07259-E77A-A54E-BBD1-29FD3CCC4BF9}"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23F5D3-6178-6F4C-8C38-655707940F8F}"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A7E08DC-0E47-5042-AABA-4424986F74B4}"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552FFA-E48F-5B44-B610-0032C779D19C}"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085A18F-E826-0D40-9F27-4D91EBCACAC2}"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4B4664E-2B7B-A847-816E-4FEC988452D1}"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D734827-FC6F-D843-A067-77D48B5EA161}"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329750-FE3D-CB46-85FF-6917B8D5BE2A}"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847D87-7E95-4B46-9274-55E8599E660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2BEEC2-D70F-0149-97CE-497FACF05EBE}" type="slidenum">
              <a:rPr lang="en-US"/>
              <a:pPr>
                <a:defRPr/>
              </a:pPr>
              <a:t>‹#›</a:t>
            </a:fld>
            <a:endParaRPr lang="en-US"/>
          </a:p>
        </p:txBody>
      </p:sp>
    </p:spTree>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8C4192-9D13-1E47-9570-A21071215693}"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20312A-01E5-FD4D-9577-655BB8F30468}"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0F37E81-E918-6141-9C92-B6A44E0381A7}"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99010" name="Rectangle 2"/>
          <p:cNvSpPr>
            <a:spLocks noGrp="1" noChangeArrowheads="1"/>
          </p:cNvSpPr>
          <p:nvPr>
            <p:ph type="ctrTitle"/>
          </p:nvPr>
        </p:nvSpPr>
        <p:spPr>
          <a:xfrm>
            <a:off x="685800" y="2819400"/>
            <a:ext cx="7772400" cy="1143000"/>
          </a:xfrm>
        </p:spPr>
        <p:txBody>
          <a:bodyPr/>
          <a:lstStyle>
            <a:lvl1pPr>
              <a:defRPr/>
            </a:lvl1pPr>
          </a:lstStyle>
          <a:p>
            <a:r>
              <a:rPr lang="en-US"/>
              <a:t>Click to edit Master title style</a:t>
            </a:r>
          </a:p>
        </p:txBody>
      </p:sp>
      <p:sp>
        <p:nvSpPr>
          <p:cNvPr id="299011" name="Rectangle 3"/>
          <p:cNvSpPr>
            <a:spLocks noGrp="1" noChangeArrowheads="1"/>
          </p:cNvSpPr>
          <p:nvPr>
            <p:ph type="subTitle" idx="1"/>
          </p:nvPr>
        </p:nvSpPr>
        <p:spPr>
          <a:xfrm>
            <a:off x="1371600" y="4343400"/>
            <a:ext cx="6400800" cy="1295400"/>
          </a:xfrm>
        </p:spPr>
        <p:txBody>
          <a:bodyPr/>
          <a:lstStyle>
            <a:lvl1pPr marL="0" indent="0" algn="ctr">
              <a:buFontTx/>
              <a:buNone/>
              <a:defRPr sz="20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7ACC2-97FF-034C-B1E0-D004C4C51E70}"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9C498A-8116-A74A-A29C-94E59B864590}"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A054F-B625-AA4D-AE68-96930CA80112}"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71600"/>
            <a:ext cx="4343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343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1A644-8FD5-494C-BDFE-324CEBAA43F5}"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C970AF-1680-6547-A25B-1B68B8C56FF5}"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DE3C54-691F-CB45-AA9C-E3F6A338C0BE}"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74BD0C-FE5C-224C-8536-7EF02445C9A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7EA76A-E4A4-5149-9821-1394651695A6}" type="slidenum">
              <a:rPr lang="en-US"/>
              <a:pPr>
                <a:defRPr/>
              </a:pPr>
              <a:t>‹#›</a:t>
            </a:fld>
            <a:endParaRPr lang="en-US"/>
          </a:p>
        </p:txBody>
      </p:sp>
    </p:spTree>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0F9DB5-B19E-654E-8DDD-4B69D1AA62BD}"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8B07FB-38DC-2149-9D34-FBA46BC8411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B27315-C713-5546-AF62-D0B62E9BEF3A}"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76200"/>
            <a:ext cx="2209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4770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288871-5086-B645-A588-75F689140CC7}"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80231" name="Rectangle 7"/>
          <p:cNvSpPr>
            <a:spLocks noGrp="1" noChangeArrowheads="1"/>
          </p:cNvSpPr>
          <p:nvPr>
            <p:ph type="ctrTitle"/>
          </p:nvPr>
        </p:nvSpPr>
        <p:spPr>
          <a:xfrm>
            <a:off x="685800" y="2819400"/>
            <a:ext cx="7772400" cy="1143000"/>
          </a:xfrm>
        </p:spPr>
        <p:txBody>
          <a:bodyPr/>
          <a:lstStyle>
            <a:lvl1pPr>
              <a:defRPr/>
            </a:lvl1pPr>
          </a:lstStyle>
          <a:p>
            <a:r>
              <a:rPr lang="en-US"/>
              <a:t>Click to edit Master title style</a:t>
            </a:r>
          </a:p>
        </p:txBody>
      </p:sp>
      <p:sp>
        <p:nvSpPr>
          <p:cNvPr id="180232" name="Rectangle 8"/>
          <p:cNvSpPr>
            <a:spLocks noGrp="1" noChangeArrowheads="1"/>
          </p:cNvSpPr>
          <p:nvPr>
            <p:ph type="subTitle" idx="1"/>
          </p:nvPr>
        </p:nvSpPr>
        <p:spPr>
          <a:xfrm>
            <a:off x="1371600" y="4343400"/>
            <a:ext cx="6400800" cy="1295400"/>
          </a:xfrm>
        </p:spPr>
        <p:txBody>
          <a:bodyPr/>
          <a:lstStyle>
            <a:lvl1pPr marL="0" indent="0" algn="ctr">
              <a:buFontTx/>
              <a:buNone/>
              <a:defRPr sz="2000"/>
            </a:lvl1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9CF6E27-2E3E-264C-B68D-4C478D35182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859CC8E-1A78-794A-A61A-11A4EE0F0823}"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72BA643-D560-874F-A03E-B06886BED442}"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71600"/>
            <a:ext cx="4343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343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590E00F-34B7-C24B-AFA3-420EBDFFFE78}"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0DE05A0D-0A13-5048-A22B-CD2DFD8C393C}"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6938A223-103B-FE43-91E5-E9F6652285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1B395-1E10-BF40-BCAF-5A6140FF58C0}" type="slidenum">
              <a:rPr lang="en-US"/>
              <a:pPr>
                <a:defRPr/>
              </a:pPr>
              <a:t>‹#›</a:t>
            </a:fld>
            <a:endParaRPr lang="en-US"/>
          </a:p>
        </p:txBody>
      </p:sp>
    </p:spTree>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9712726-A8F8-6D47-9138-8A479C11789B}"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D2ACFCF-BD14-6F41-B3C6-0C0048D8C444}"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672F2BAC-949B-C648-BFA4-F75AC93D6D39}"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9F11DC0-60F6-CD41-9C9F-052BBD161E0D}"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76200"/>
            <a:ext cx="2209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76200"/>
            <a:ext cx="64770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44FA61D-B099-CC46-8E58-D3E693C4DA67}"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71600"/>
            <a:ext cx="43434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4343400" cy="4800600"/>
          </a:xfrm>
        </p:spPr>
        <p:txBody>
          <a:bodyPr/>
          <a:lstStyle/>
          <a:p>
            <a:pPr lvl="0"/>
            <a:endParaRPr lang="en-US" noProof="0"/>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5BF00FE-8578-3142-B5F5-5CACDE3D11FD}"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80231" name="Rectangle 7"/>
          <p:cNvSpPr>
            <a:spLocks noGrp="1" noChangeArrowheads="1"/>
          </p:cNvSpPr>
          <p:nvPr>
            <p:ph type="ctrTitle"/>
          </p:nvPr>
        </p:nvSpPr>
        <p:spPr>
          <a:xfrm>
            <a:off x="685800" y="2819400"/>
            <a:ext cx="7772400" cy="1143000"/>
          </a:xfrm>
        </p:spPr>
        <p:txBody>
          <a:bodyPr/>
          <a:lstStyle>
            <a:lvl1pPr>
              <a:defRPr/>
            </a:lvl1pPr>
          </a:lstStyle>
          <a:p>
            <a:r>
              <a:rPr lang="en-US"/>
              <a:t>Click to edit Master title style</a:t>
            </a:r>
          </a:p>
        </p:txBody>
      </p:sp>
      <p:sp>
        <p:nvSpPr>
          <p:cNvPr id="180232" name="Rectangle 8"/>
          <p:cNvSpPr>
            <a:spLocks noGrp="1" noChangeArrowheads="1"/>
          </p:cNvSpPr>
          <p:nvPr>
            <p:ph type="subTitle" idx="1"/>
          </p:nvPr>
        </p:nvSpPr>
        <p:spPr>
          <a:xfrm>
            <a:off x="1371600" y="4343400"/>
            <a:ext cx="6400800" cy="1295400"/>
          </a:xfrm>
        </p:spPr>
        <p:txBody>
          <a:bodyPr/>
          <a:lstStyle>
            <a:lvl1pPr marL="0" indent="0" algn="ctr">
              <a:buFontTx/>
              <a:buNone/>
              <a:defRPr sz="2000"/>
            </a:lvl1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69F6D49-3DFE-B540-B12B-0EE39B05F891}"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25F6288-A5D0-DB4A-A949-EDF4996CCA92}"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AA334E5-7832-C844-B7E6-33A6B357A84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71600"/>
            <a:ext cx="4343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343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81F1A68F-E740-034D-A67F-56DFE2B586A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slideLayout" Target="../slideLayouts/slideLayout121.xml"/><Relationship Id="rId15" Type="http://schemas.openxmlformats.org/officeDocument/2006/relationships/slideLayout" Target="../slideLayouts/slideLayout122.xml"/><Relationship Id="rId16" Type="http://schemas.openxmlformats.org/officeDocument/2006/relationships/theme" Target="../theme/theme10.xml"/><Relationship Id="rId17" Type="http://schemas.openxmlformats.org/officeDocument/2006/relationships/image" Target="../media/image1.jpeg"/><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slideLayout" Target="../slideLayouts/slideLayout136.xml"/><Relationship Id="rId15" Type="http://schemas.openxmlformats.org/officeDocument/2006/relationships/slideLayout" Target="../slideLayouts/slideLayout137.xml"/><Relationship Id="rId16" Type="http://schemas.openxmlformats.org/officeDocument/2006/relationships/theme" Target="../theme/theme11.xml"/><Relationship Id="rId17" Type="http://schemas.openxmlformats.org/officeDocument/2006/relationships/image" Target="../media/image1.jpeg"/><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theme" Target="../theme/theme2.xml"/><Relationship Id="rId11"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theme" Target="../theme/theme3.xml"/><Relationship Id="rId18" Type="http://schemas.openxmlformats.org/officeDocument/2006/relationships/image" Target="../media/image1.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theme" Target="../theme/theme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theme" Target="../theme/theme9.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447800"/>
            <a:ext cx="8382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fld id="{E676218B-FA6B-1043-B543-B4AFD91BD6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73194"/>
            <a:ext cx="6871869" cy="8936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04800" y="1143000"/>
            <a:ext cx="8534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ext Box 9"/>
          <p:cNvSpPr txBox="1">
            <a:spLocks noChangeArrowheads="1"/>
          </p:cNvSpPr>
          <p:nvPr userDrawn="1"/>
        </p:nvSpPr>
        <p:spPr bwMode="auto">
          <a:xfrm>
            <a:off x="8694738" y="6553200"/>
            <a:ext cx="449262" cy="304800"/>
          </a:xfrm>
          <a:prstGeom prst="rect">
            <a:avLst/>
          </a:prstGeom>
          <a:noFill/>
          <a:ln w="9525">
            <a:noFill/>
            <a:miter lim="800000"/>
            <a:headEnd/>
            <a:tailEnd/>
          </a:ln>
          <a:effectLst/>
        </p:spPr>
        <p:txBody>
          <a:bodyPr wrap="none">
            <a:prstTxWarp prst="textNoShape">
              <a:avLst/>
            </a:prstTxWarp>
            <a:spAutoFit/>
          </a:bodyPr>
          <a:lstStyle/>
          <a:p>
            <a:fld id="{26990D0D-5825-BE49-AB5B-8ADDD78D577E}" type="slidenum">
              <a:rPr lang="en-US" sz="1400">
                <a:latin typeface="Tahoma" pitchFamily="-112" charset="0"/>
              </a:rPr>
              <a:pPr/>
              <a:t>‹#›</a:t>
            </a:fld>
            <a:endParaRPr lang="en-US" sz="1400">
              <a:latin typeface="Tahoma" pitchFamily="-112" charset="0"/>
            </a:endParaRPr>
          </a:p>
        </p:txBody>
      </p:sp>
      <p:grpSp>
        <p:nvGrpSpPr>
          <p:cNvPr id="2" name="Group 9"/>
          <p:cNvGrpSpPr/>
          <p:nvPr userDrawn="1"/>
        </p:nvGrpSpPr>
        <p:grpSpPr>
          <a:xfrm>
            <a:off x="7073900" y="145348"/>
            <a:ext cx="1955800" cy="705552"/>
            <a:chOff x="7073900" y="145348"/>
            <a:chExt cx="1955800" cy="705552"/>
          </a:xfrm>
        </p:grpSpPr>
        <p:pic>
          <p:nvPicPr>
            <p:cNvPr id="8" name="Picture 7" descr="TAMUPrimaryWhiteMaroon.jpg"/>
            <p:cNvPicPr>
              <a:picLocks noChangeAspect="1"/>
            </p:cNvPicPr>
            <p:nvPr userDrawn="1"/>
          </p:nvPicPr>
          <p:blipFill>
            <a:blip r:embed="rId17"/>
            <a:stretch>
              <a:fillRect/>
            </a:stretch>
          </p:blipFill>
          <p:spPr>
            <a:xfrm>
              <a:off x="7162800" y="145348"/>
              <a:ext cx="1828800" cy="445008"/>
            </a:xfrm>
            <a:prstGeom prst="rect">
              <a:avLst/>
            </a:prstGeom>
          </p:spPr>
        </p:pic>
        <p:sp>
          <p:nvSpPr>
            <p:cNvPr id="9" name="Rectangle 4"/>
            <p:cNvSpPr txBox="1">
              <a:spLocks noChangeArrowheads="1"/>
            </p:cNvSpPr>
            <p:nvPr userDrawn="1"/>
          </p:nvSpPr>
          <p:spPr bwMode="auto">
            <a:xfrm>
              <a:off x="7073900" y="533400"/>
              <a:ext cx="19558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9E0709"/>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t>College of Architecture</a:t>
              </a:r>
              <a:b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br>
              <a: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t>Dr. Jorge Vanegas, Dean</a:t>
              </a:r>
              <a:endParaRPr kumimoji="0" lang="en-US" sz="800" b="0" i="0" u="none" strike="noStrike" kern="1200" cap="none" spc="0" normalizeH="0" baseline="0" noProof="0" dirty="0">
                <a:ln>
                  <a:noFill/>
                </a:ln>
                <a:solidFill>
                  <a:srgbClr val="420000"/>
                </a:solidFill>
                <a:effectLst/>
                <a:uLnTx/>
                <a:uFillTx/>
                <a:latin typeface="Times" pitchFamily="-112" charset="0"/>
                <a:ea typeface="+mn-ea"/>
                <a:cs typeface="+mn-cs"/>
              </a:endParaRPr>
            </a:p>
          </p:txBody>
        </p:sp>
      </p:gr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Lst>
  <p:transition>
    <p:dissolve/>
  </p:transition>
  <p:timing>
    <p:tnLst>
      <p:par>
        <p:cTn id="1" dur="indefinite" restart="never" nodeType="tmRoot"/>
      </p:par>
    </p:tnLst>
  </p:timing>
  <p:hf sldNum="0" hdr="0"/>
  <p:txStyles>
    <p:titleStyle>
      <a:lvl1pPr algn="l" rtl="0" eaLnBrk="0" fontAlgn="base" hangingPunct="0">
        <a:spcBef>
          <a:spcPct val="0"/>
        </a:spcBef>
        <a:spcAft>
          <a:spcPct val="0"/>
        </a:spcAft>
        <a:defRPr sz="3200" b="1">
          <a:solidFill>
            <a:srgbClr val="420000"/>
          </a:solidFill>
          <a:latin typeface="+mj-lt"/>
          <a:ea typeface="+mj-ea"/>
          <a:cs typeface="+mj-cs"/>
        </a:defRPr>
      </a:lvl1pPr>
      <a:lvl2pPr algn="ctr" rtl="0" eaLnBrk="0" fontAlgn="base" hangingPunct="0">
        <a:spcBef>
          <a:spcPct val="0"/>
        </a:spcBef>
        <a:spcAft>
          <a:spcPct val="0"/>
        </a:spcAft>
        <a:defRPr sz="3200" b="1">
          <a:solidFill>
            <a:srgbClr val="9E0709"/>
          </a:solidFill>
          <a:latin typeface="Tahoma" pitchFamily="-112" charset="0"/>
        </a:defRPr>
      </a:lvl2pPr>
      <a:lvl3pPr algn="ctr" rtl="0" eaLnBrk="0" fontAlgn="base" hangingPunct="0">
        <a:spcBef>
          <a:spcPct val="0"/>
        </a:spcBef>
        <a:spcAft>
          <a:spcPct val="0"/>
        </a:spcAft>
        <a:defRPr sz="3200" b="1">
          <a:solidFill>
            <a:srgbClr val="9E0709"/>
          </a:solidFill>
          <a:latin typeface="Tahoma" pitchFamily="-112" charset="0"/>
        </a:defRPr>
      </a:lvl3pPr>
      <a:lvl4pPr algn="ctr" rtl="0" eaLnBrk="0" fontAlgn="base" hangingPunct="0">
        <a:spcBef>
          <a:spcPct val="0"/>
        </a:spcBef>
        <a:spcAft>
          <a:spcPct val="0"/>
        </a:spcAft>
        <a:defRPr sz="3200" b="1">
          <a:solidFill>
            <a:srgbClr val="9E0709"/>
          </a:solidFill>
          <a:latin typeface="Tahoma" pitchFamily="-112" charset="0"/>
        </a:defRPr>
      </a:lvl4pPr>
      <a:lvl5pPr algn="ctr" rtl="0" eaLnBrk="0" fontAlgn="base" hangingPunct="0">
        <a:spcBef>
          <a:spcPct val="0"/>
        </a:spcBef>
        <a:spcAft>
          <a:spcPct val="0"/>
        </a:spcAft>
        <a:defRPr sz="3200" b="1">
          <a:solidFill>
            <a:srgbClr val="9E0709"/>
          </a:solidFill>
          <a:latin typeface="Tahoma" pitchFamily="-112" charset="0"/>
        </a:defRPr>
      </a:lvl5pPr>
      <a:lvl6pPr marL="457200" algn="ctr" rtl="0" eaLnBrk="0" fontAlgn="base" hangingPunct="0">
        <a:spcBef>
          <a:spcPct val="0"/>
        </a:spcBef>
        <a:spcAft>
          <a:spcPct val="0"/>
        </a:spcAft>
        <a:defRPr sz="3200" b="1">
          <a:solidFill>
            <a:srgbClr val="9E0709"/>
          </a:solidFill>
          <a:latin typeface="Tahoma" pitchFamily="-112" charset="0"/>
        </a:defRPr>
      </a:lvl6pPr>
      <a:lvl7pPr marL="914400" algn="ctr" rtl="0" eaLnBrk="0" fontAlgn="base" hangingPunct="0">
        <a:spcBef>
          <a:spcPct val="0"/>
        </a:spcBef>
        <a:spcAft>
          <a:spcPct val="0"/>
        </a:spcAft>
        <a:defRPr sz="3200" b="1">
          <a:solidFill>
            <a:srgbClr val="9E0709"/>
          </a:solidFill>
          <a:latin typeface="Tahoma" pitchFamily="-112" charset="0"/>
        </a:defRPr>
      </a:lvl7pPr>
      <a:lvl8pPr marL="1371600" algn="ctr" rtl="0" eaLnBrk="0" fontAlgn="base" hangingPunct="0">
        <a:spcBef>
          <a:spcPct val="0"/>
        </a:spcBef>
        <a:spcAft>
          <a:spcPct val="0"/>
        </a:spcAft>
        <a:defRPr sz="3200" b="1">
          <a:solidFill>
            <a:srgbClr val="9E0709"/>
          </a:solidFill>
          <a:latin typeface="Tahoma" pitchFamily="-112" charset="0"/>
        </a:defRPr>
      </a:lvl8pPr>
      <a:lvl9pPr marL="1828800" algn="ctr" rtl="0" eaLnBrk="0" fontAlgn="base" hangingPunct="0">
        <a:spcBef>
          <a:spcPct val="0"/>
        </a:spcBef>
        <a:spcAft>
          <a:spcPct val="0"/>
        </a:spcAft>
        <a:defRPr sz="3200" b="1">
          <a:solidFill>
            <a:srgbClr val="9E0709"/>
          </a:solidFill>
          <a:latin typeface="Tahoma" pitchFamily="-112"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73038"/>
            <a:ext cx="6872288" cy="893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143000"/>
            <a:ext cx="8534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ext Box 9"/>
          <p:cNvSpPr txBox="1">
            <a:spLocks noChangeArrowheads="1"/>
          </p:cNvSpPr>
          <p:nvPr userDrawn="1"/>
        </p:nvSpPr>
        <p:spPr bwMode="auto">
          <a:xfrm>
            <a:off x="8694738" y="6553200"/>
            <a:ext cx="449262" cy="304800"/>
          </a:xfrm>
          <a:prstGeom prst="rect">
            <a:avLst/>
          </a:prstGeom>
          <a:noFill/>
          <a:ln w="9525">
            <a:noFill/>
            <a:miter lim="800000"/>
            <a:headEnd/>
            <a:tailEnd/>
          </a:ln>
          <a:effectLst/>
        </p:spPr>
        <p:txBody>
          <a:bodyPr wrap="none">
            <a:prstTxWarp prst="textNoShape">
              <a:avLst/>
            </a:prstTxWarp>
            <a:spAutoFit/>
          </a:bodyPr>
          <a:lstStyle/>
          <a:p>
            <a:pPr eaLnBrk="0" hangingPunct="0">
              <a:defRPr/>
            </a:pPr>
            <a:fld id="{A692CFA6-8373-D44B-B5C4-7332304C1E77}" type="slidenum">
              <a:rPr lang="en-US" sz="1400">
                <a:latin typeface="Tahoma" pitchFamily="-106" charset="0"/>
                <a:ea typeface="ＭＳ Ｐゴシック" pitchFamily="-106" charset="-128"/>
                <a:cs typeface="ＭＳ Ｐゴシック" pitchFamily="-106" charset="-128"/>
              </a:rPr>
              <a:pPr eaLnBrk="0" hangingPunct="0">
                <a:defRPr/>
              </a:pPr>
              <a:t>‹#›</a:t>
            </a:fld>
            <a:endParaRPr lang="en-US" sz="1400">
              <a:latin typeface="Tahoma" pitchFamily="-106" charset="0"/>
              <a:ea typeface="ＭＳ Ｐゴシック" pitchFamily="-106" charset="-128"/>
              <a:cs typeface="ＭＳ Ｐゴシック" pitchFamily="-106" charset="-128"/>
            </a:endParaRPr>
          </a:p>
        </p:txBody>
      </p:sp>
      <p:grpSp>
        <p:nvGrpSpPr>
          <p:cNvPr id="2" name="Group 9"/>
          <p:cNvGrpSpPr>
            <a:grpSpLocks/>
          </p:cNvGrpSpPr>
          <p:nvPr userDrawn="1"/>
        </p:nvGrpSpPr>
        <p:grpSpPr bwMode="auto">
          <a:xfrm>
            <a:off x="7073900" y="146050"/>
            <a:ext cx="1955800" cy="704850"/>
            <a:chOff x="7073900" y="145348"/>
            <a:chExt cx="1955800" cy="705552"/>
          </a:xfrm>
        </p:grpSpPr>
        <p:pic>
          <p:nvPicPr>
            <p:cNvPr id="1030" name="Picture 7" descr="TAMUPrimaryWhiteMaroon.jpg"/>
            <p:cNvPicPr>
              <a:picLocks noChangeAspect="1"/>
            </p:cNvPicPr>
            <p:nvPr userDrawn="1"/>
          </p:nvPicPr>
          <p:blipFill>
            <a:blip r:embed="rId17"/>
            <a:srcRect/>
            <a:stretch>
              <a:fillRect/>
            </a:stretch>
          </p:blipFill>
          <p:spPr bwMode="auto">
            <a:xfrm>
              <a:off x="7162800" y="145348"/>
              <a:ext cx="1828800" cy="445008"/>
            </a:xfrm>
            <a:prstGeom prst="rect">
              <a:avLst/>
            </a:prstGeom>
            <a:noFill/>
            <a:ln w="9525">
              <a:noFill/>
              <a:miter lim="800000"/>
              <a:headEnd/>
              <a:tailEnd/>
            </a:ln>
          </p:spPr>
        </p:pic>
        <p:sp>
          <p:nvSpPr>
            <p:cNvPr id="9" name="Rectangle 4"/>
            <p:cNvSpPr txBox="1">
              <a:spLocks noChangeArrowheads="1"/>
            </p:cNvSpPr>
            <p:nvPr userDrawn="1"/>
          </p:nvSpPr>
          <p:spPr bwMode="auto">
            <a:xfrm>
              <a:off x="7073900" y="533084"/>
              <a:ext cx="1955800" cy="317816"/>
            </a:xfrm>
            <a:prstGeom prst="rect">
              <a:avLst/>
            </a:prstGeom>
            <a:noFill/>
            <a:ln w="9525">
              <a:noFill/>
              <a:miter lim="800000"/>
              <a:headEnd/>
              <a:tailEnd/>
            </a:ln>
            <a:effectLst/>
          </p:spPr>
          <p:txBody>
            <a:bodyPr>
              <a:prstTxWarp prst="textNoShape">
                <a:avLst/>
              </a:prstTxWarp>
            </a:bodyPr>
            <a:lstStyle/>
            <a:p>
              <a:pPr eaLnBrk="0" hangingPunct="0">
                <a:defRPr/>
              </a:pPr>
              <a:r>
                <a:rPr lang="en-US" sz="1000">
                  <a:solidFill>
                    <a:srgbClr val="420000"/>
                  </a:solidFill>
                  <a:latin typeface="Arial" pitchFamily="-106" charset="0"/>
                  <a:ea typeface="Arial" pitchFamily="-106" charset="0"/>
                  <a:cs typeface="Arial" pitchFamily="-106" charset="0"/>
                </a:rPr>
                <a:t>© Vanegas/CARC/TAMU</a:t>
              </a:r>
            </a:p>
          </p:txBody>
        </p:sp>
      </p:grpSp>
    </p:spTree>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Lst>
  <p:transition>
    <p:dissolve/>
  </p:transition>
  <p:timing>
    <p:tnLst>
      <p:par>
        <p:cTn id="1" dur="indefinite" restart="never" nodeType="tmRoot"/>
      </p:par>
    </p:tnLst>
  </p:timing>
  <p:hf sldNum="0" hdr="0"/>
  <p:txStyles>
    <p:titleStyle>
      <a:lvl1pPr algn="l" rtl="0" eaLnBrk="0" fontAlgn="base" hangingPunct="0">
        <a:spcBef>
          <a:spcPct val="0"/>
        </a:spcBef>
        <a:spcAft>
          <a:spcPct val="0"/>
        </a:spcAft>
        <a:defRPr sz="3200" b="1">
          <a:solidFill>
            <a:srgbClr val="420000"/>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200" b="1">
          <a:solidFill>
            <a:srgbClr val="420000"/>
          </a:solidFill>
          <a:latin typeface="Tahoma" pitchFamily="-112" charset="0"/>
          <a:ea typeface="ＭＳ Ｐゴシック" pitchFamily="-108" charset="-128"/>
          <a:cs typeface="ＭＳ Ｐゴシック" pitchFamily="-108" charset="-128"/>
        </a:defRPr>
      </a:lvl2pPr>
      <a:lvl3pPr algn="l" rtl="0" eaLnBrk="0" fontAlgn="base" hangingPunct="0">
        <a:spcBef>
          <a:spcPct val="0"/>
        </a:spcBef>
        <a:spcAft>
          <a:spcPct val="0"/>
        </a:spcAft>
        <a:defRPr sz="3200" b="1">
          <a:solidFill>
            <a:srgbClr val="420000"/>
          </a:solidFill>
          <a:latin typeface="Tahoma" pitchFamily="-112" charset="0"/>
          <a:ea typeface="ＭＳ Ｐゴシック" pitchFamily="-108" charset="-128"/>
          <a:cs typeface="ＭＳ Ｐゴシック" pitchFamily="-108" charset="-128"/>
        </a:defRPr>
      </a:lvl3pPr>
      <a:lvl4pPr algn="l" rtl="0" eaLnBrk="0" fontAlgn="base" hangingPunct="0">
        <a:spcBef>
          <a:spcPct val="0"/>
        </a:spcBef>
        <a:spcAft>
          <a:spcPct val="0"/>
        </a:spcAft>
        <a:defRPr sz="3200" b="1">
          <a:solidFill>
            <a:srgbClr val="420000"/>
          </a:solidFill>
          <a:latin typeface="Tahoma" pitchFamily="-112" charset="0"/>
          <a:ea typeface="ＭＳ Ｐゴシック" pitchFamily="-108" charset="-128"/>
          <a:cs typeface="ＭＳ Ｐゴシック" pitchFamily="-108" charset="-128"/>
        </a:defRPr>
      </a:lvl4pPr>
      <a:lvl5pPr algn="l" rtl="0" eaLnBrk="0" fontAlgn="base" hangingPunct="0">
        <a:spcBef>
          <a:spcPct val="0"/>
        </a:spcBef>
        <a:spcAft>
          <a:spcPct val="0"/>
        </a:spcAft>
        <a:defRPr sz="3200" b="1">
          <a:solidFill>
            <a:srgbClr val="420000"/>
          </a:solidFill>
          <a:latin typeface="Tahoma"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3200" b="1">
          <a:solidFill>
            <a:srgbClr val="9E0709"/>
          </a:solidFill>
          <a:latin typeface="Tahoma" pitchFamily="-112" charset="0"/>
        </a:defRPr>
      </a:lvl6pPr>
      <a:lvl7pPr marL="914400" algn="ctr" rtl="0" eaLnBrk="0" fontAlgn="base" hangingPunct="0">
        <a:spcBef>
          <a:spcPct val="0"/>
        </a:spcBef>
        <a:spcAft>
          <a:spcPct val="0"/>
        </a:spcAft>
        <a:defRPr sz="3200" b="1">
          <a:solidFill>
            <a:srgbClr val="9E0709"/>
          </a:solidFill>
          <a:latin typeface="Tahoma" pitchFamily="-112" charset="0"/>
        </a:defRPr>
      </a:lvl7pPr>
      <a:lvl8pPr marL="1371600" algn="ctr" rtl="0" eaLnBrk="0" fontAlgn="base" hangingPunct="0">
        <a:spcBef>
          <a:spcPct val="0"/>
        </a:spcBef>
        <a:spcAft>
          <a:spcPct val="0"/>
        </a:spcAft>
        <a:defRPr sz="3200" b="1">
          <a:solidFill>
            <a:srgbClr val="9E0709"/>
          </a:solidFill>
          <a:latin typeface="Tahoma" pitchFamily="-112" charset="0"/>
        </a:defRPr>
      </a:lvl8pPr>
      <a:lvl9pPr marL="1828800" algn="ctr" rtl="0" eaLnBrk="0" fontAlgn="base" hangingPunct="0">
        <a:spcBef>
          <a:spcPct val="0"/>
        </a:spcBef>
        <a:spcAft>
          <a:spcPct val="0"/>
        </a:spcAft>
        <a:defRPr sz="3200" b="1">
          <a:solidFill>
            <a:srgbClr val="9E0709"/>
          </a:solidFill>
          <a:latin typeface="Tahoma" pitchFamily="-112"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4755" name="Rectangle 20"/>
          <p:cNvSpPr>
            <a:spLocks noGrp="1" noChangeArrowheads="1"/>
          </p:cNvSpPr>
          <p:nvPr>
            <p:ph type="title"/>
          </p:nvPr>
        </p:nvSpPr>
        <p:spPr bwMode="auto">
          <a:xfrm>
            <a:off x="381000" y="381000"/>
            <a:ext cx="6096000" cy="52322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dirty="0" smtClean="0"/>
              <a:t>Click to edit Master title style</a:t>
            </a:r>
          </a:p>
        </p:txBody>
      </p:sp>
      <p:sp>
        <p:nvSpPr>
          <p:cNvPr id="74756" name="Rectangle 32"/>
          <p:cNvSpPr>
            <a:spLocks noGrp="1" noChangeArrowheads="1"/>
          </p:cNvSpPr>
          <p:nvPr>
            <p:ph type="body" idx="1"/>
          </p:nvPr>
        </p:nvSpPr>
        <p:spPr bwMode="auto">
          <a:xfrm>
            <a:off x="266700" y="12954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 name="Group 7"/>
          <p:cNvGrpSpPr/>
          <p:nvPr userDrawn="1"/>
        </p:nvGrpSpPr>
        <p:grpSpPr>
          <a:xfrm>
            <a:off x="7092229" y="152400"/>
            <a:ext cx="2051771" cy="680962"/>
            <a:chOff x="7000033" y="1140366"/>
            <a:chExt cx="2051771" cy="680962"/>
          </a:xfrm>
        </p:grpSpPr>
        <p:pic>
          <p:nvPicPr>
            <p:cNvPr id="9" name="Picture 8" descr="TAMUPrimaryWhiteMaroon.jpg"/>
            <p:cNvPicPr>
              <a:picLocks noChangeAspect="1"/>
            </p:cNvPicPr>
            <p:nvPr/>
          </p:nvPicPr>
          <p:blipFill>
            <a:blip r:embed="rId11"/>
            <a:stretch>
              <a:fillRect/>
            </a:stretch>
          </p:blipFill>
          <p:spPr>
            <a:xfrm>
              <a:off x="7111518" y="1140366"/>
              <a:ext cx="1828800" cy="445008"/>
            </a:xfrm>
            <a:prstGeom prst="rect">
              <a:avLst/>
            </a:prstGeom>
          </p:spPr>
        </p:pic>
        <p:sp>
          <p:nvSpPr>
            <p:cNvPr id="10" name="TextBox 9"/>
            <p:cNvSpPr txBox="1"/>
            <p:nvPr/>
          </p:nvSpPr>
          <p:spPr>
            <a:xfrm>
              <a:off x="7000033" y="1544329"/>
              <a:ext cx="2051771" cy="276999"/>
            </a:xfrm>
            <a:prstGeom prst="rect">
              <a:avLst/>
            </a:prstGeom>
            <a:noFill/>
          </p:spPr>
          <p:txBody>
            <a:bodyPr wrap="none" rtlCol="0">
              <a:spAutoFit/>
            </a:bodyPr>
            <a:lstStyle/>
            <a:p>
              <a:pPr algn="ctr"/>
              <a:r>
                <a:rPr lang="en-US" sz="1200" kern="0" spc="100" dirty="0" smtClean="0">
                  <a:solidFill>
                    <a:srgbClr val="420000"/>
                  </a:solidFill>
                  <a:latin typeface="Arial"/>
                  <a:cs typeface="Arial"/>
                </a:rPr>
                <a:t>College of Architecture</a:t>
              </a:r>
              <a:endParaRPr lang="en-US" sz="1200" kern="0" spc="100" dirty="0">
                <a:solidFill>
                  <a:srgbClr val="420000"/>
                </a:solidFill>
                <a:latin typeface="Arial"/>
                <a:cs typeface="Arial"/>
              </a:endParaRPr>
            </a:p>
          </p:txBody>
        </p:sp>
      </p:grpSp>
      <p:sp>
        <p:nvSpPr>
          <p:cNvPr id="11" name="TextBox 10"/>
          <p:cNvSpPr txBox="1"/>
          <p:nvPr userDrawn="1"/>
        </p:nvSpPr>
        <p:spPr>
          <a:xfrm>
            <a:off x="8153400" y="6581001"/>
            <a:ext cx="990600" cy="276999"/>
          </a:xfrm>
          <a:prstGeom prst="rect">
            <a:avLst/>
          </a:prstGeom>
          <a:noFill/>
        </p:spPr>
        <p:txBody>
          <a:bodyPr wrap="square" rtlCol="0">
            <a:spAutoFit/>
          </a:bodyPr>
          <a:lstStyle/>
          <a:p>
            <a:pPr algn="r"/>
            <a:fld id="{CAB772C1-FE74-1A4C-ABE0-4E495392E688}" type="slidenum">
              <a:rPr lang="en-US" sz="1200" smtClean="0"/>
              <a:pPr algn="r"/>
              <a:t>‹#›</a:t>
            </a:fld>
            <a:endParaRPr lang="en-US" sz="1200" dirty="0"/>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rgbClr val="420000"/>
          </a:solidFill>
          <a:latin typeface="Arial Black"/>
          <a:ea typeface="+mj-ea"/>
          <a:cs typeface="Arial Black"/>
        </a:defRPr>
      </a:lvl1pPr>
      <a:lvl2pPr algn="l" rtl="0" eaLnBrk="0" fontAlgn="base" hangingPunct="0">
        <a:spcBef>
          <a:spcPct val="0"/>
        </a:spcBef>
        <a:spcAft>
          <a:spcPct val="0"/>
        </a:spcAft>
        <a:defRPr sz="3000" b="1">
          <a:solidFill>
            <a:srgbClr val="590000"/>
          </a:solidFill>
          <a:latin typeface="Arial" charset="0"/>
        </a:defRPr>
      </a:lvl2pPr>
      <a:lvl3pPr algn="l" rtl="0" eaLnBrk="0" fontAlgn="base" hangingPunct="0">
        <a:spcBef>
          <a:spcPct val="0"/>
        </a:spcBef>
        <a:spcAft>
          <a:spcPct val="0"/>
        </a:spcAft>
        <a:defRPr sz="3000" b="1">
          <a:solidFill>
            <a:srgbClr val="590000"/>
          </a:solidFill>
          <a:latin typeface="Arial" charset="0"/>
        </a:defRPr>
      </a:lvl3pPr>
      <a:lvl4pPr algn="l" rtl="0" eaLnBrk="0" fontAlgn="base" hangingPunct="0">
        <a:spcBef>
          <a:spcPct val="0"/>
        </a:spcBef>
        <a:spcAft>
          <a:spcPct val="0"/>
        </a:spcAft>
        <a:defRPr sz="3000" b="1">
          <a:solidFill>
            <a:srgbClr val="590000"/>
          </a:solidFill>
          <a:latin typeface="Arial" charset="0"/>
        </a:defRPr>
      </a:lvl4pPr>
      <a:lvl5pPr algn="l" rtl="0" eaLnBrk="0" fontAlgn="base" hangingPunct="0">
        <a:spcBef>
          <a:spcPct val="0"/>
        </a:spcBef>
        <a:spcAft>
          <a:spcPct val="0"/>
        </a:spcAft>
        <a:defRPr sz="3000" b="1">
          <a:solidFill>
            <a:srgbClr val="590000"/>
          </a:solidFill>
          <a:latin typeface="Arial" charset="0"/>
        </a:defRPr>
      </a:lvl5pPr>
      <a:lvl6pPr marL="457200" algn="l" rtl="0" eaLnBrk="0" fontAlgn="base" hangingPunct="0">
        <a:spcBef>
          <a:spcPct val="0"/>
        </a:spcBef>
        <a:spcAft>
          <a:spcPct val="0"/>
        </a:spcAft>
        <a:defRPr sz="3000" b="1">
          <a:solidFill>
            <a:srgbClr val="590000"/>
          </a:solidFill>
          <a:latin typeface="Arial" charset="0"/>
        </a:defRPr>
      </a:lvl6pPr>
      <a:lvl7pPr marL="914400" algn="l" rtl="0" eaLnBrk="0" fontAlgn="base" hangingPunct="0">
        <a:spcBef>
          <a:spcPct val="0"/>
        </a:spcBef>
        <a:spcAft>
          <a:spcPct val="0"/>
        </a:spcAft>
        <a:defRPr sz="3000" b="1">
          <a:solidFill>
            <a:srgbClr val="590000"/>
          </a:solidFill>
          <a:latin typeface="Arial" charset="0"/>
        </a:defRPr>
      </a:lvl7pPr>
      <a:lvl8pPr marL="1371600" algn="l" rtl="0" eaLnBrk="0" fontAlgn="base" hangingPunct="0">
        <a:spcBef>
          <a:spcPct val="0"/>
        </a:spcBef>
        <a:spcAft>
          <a:spcPct val="0"/>
        </a:spcAft>
        <a:defRPr sz="3000" b="1">
          <a:solidFill>
            <a:srgbClr val="590000"/>
          </a:solidFill>
          <a:latin typeface="Arial" charset="0"/>
        </a:defRPr>
      </a:lvl8pPr>
      <a:lvl9pPr marL="1828800" algn="l" rtl="0" eaLnBrk="0" fontAlgn="base" hangingPunct="0">
        <a:spcBef>
          <a:spcPct val="0"/>
        </a:spcBef>
        <a:spcAft>
          <a:spcPct val="0"/>
        </a:spcAft>
        <a:defRPr sz="3000" b="1">
          <a:solidFill>
            <a:srgbClr val="590000"/>
          </a:solidFill>
          <a:latin typeface="Arial" charset="0"/>
        </a:defRPr>
      </a:lvl9pPr>
    </p:titleStyle>
    <p:bodyStyle>
      <a:lvl1pPr marL="342900" indent="-342900" algn="l" rtl="0" eaLnBrk="0" fontAlgn="base" hangingPunct="0">
        <a:spcBef>
          <a:spcPct val="20000"/>
        </a:spcBef>
        <a:spcAft>
          <a:spcPct val="0"/>
        </a:spcAft>
        <a:buChar char="•"/>
        <a:defRPr sz="3200">
          <a:solidFill>
            <a:schemeClr val="hlink"/>
          </a:solidFill>
          <a:latin typeface="+mn-lt"/>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defRPr>
      </a:lvl2pPr>
      <a:lvl3pPr marL="1143000" indent="-228600" algn="l" rtl="0" eaLnBrk="0" fontAlgn="base" hangingPunct="0">
        <a:spcBef>
          <a:spcPct val="20000"/>
        </a:spcBef>
        <a:spcAft>
          <a:spcPct val="0"/>
        </a:spcAft>
        <a:buChar char="•"/>
        <a:defRPr sz="2400">
          <a:solidFill>
            <a:schemeClr val="hlink"/>
          </a:solidFill>
          <a:latin typeface="+mn-lt"/>
        </a:defRPr>
      </a:lvl3pPr>
      <a:lvl4pPr marL="1600200" indent="-228600" algn="l" rtl="0" eaLnBrk="0" fontAlgn="base" hangingPunct="0">
        <a:spcBef>
          <a:spcPct val="20000"/>
        </a:spcBef>
        <a:spcAft>
          <a:spcPct val="0"/>
        </a:spcAft>
        <a:buChar char="–"/>
        <a:defRPr sz="2000">
          <a:solidFill>
            <a:schemeClr val="hlink"/>
          </a:solidFill>
          <a:latin typeface="+mn-lt"/>
        </a:defRPr>
      </a:lvl4pPr>
      <a:lvl5pPr marL="2057400" indent="-228600" algn="l" rtl="0" eaLnBrk="0" fontAlgn="base" hangingPunct="0">
        <a:spcBef>
          <a:spcPct val="20000"/>
        </a:spcBef>
        <a:spcAft>
          <a:spcPct val="0"/>
        </a:spcAft>
        <a:buChar char="»"/>
        <a:defRPr sz="2000">
          <a:solidFill>
            <a:schemeClr val="hlink"/>
          </a:solidFill>
          <a:latin typeface="+mn-lt"/>
        </a:defRPr>
      </a:lvl5pPr>
      <a:lvl6pPr marL="2514600" indent="-228600" algn="l" rtl="0" eaLnBrk="0" fontAlgn="base" hangingPunct="0">
        <a:spcBef>
          <a:spcPct val="20000"/>
        </a:spcBef>
        <a:spcAft>
          <a:spcPct val="0"/>
        </a:spcAft>
        <a:buChar char="»"/>
        <a:defRPr sz="2000">
          <a:solidFill>
            <a:schemeClr val="hlink"/>
          </a:solidFill>
          <a:latin typeface="+mn-lt"/>
        </a:defRPr>
      </a:lvl6pPr>
      <a:lvl7pPr marL="2971800" indent="-228600" algn="l" rtl="0" eaLnBrk="0" fontAlgn="base" hangingPunct="0">
        <a:spcBef>
          <a:spcPct val="20000"/>
        </a:spcBef>
        <a:spcAft>
          <a:spcPct val="0"/>
        </a:spcAft>
        <a:buChar char="»"/>
        <a:defRPr sz="2000">
          <a:solidFill>
            <a:schemeClr val="hlink"/>
          </a:solidFill>
          <a:latin typeface="+mn-lt"/>
        </a:defRPr>
      </a:lvl7pPr>
      <a:lvl8pPr marL="3429000" indent="-228600" algn="l" rtl="0" eaLnBrk="0" fontAlgn="base" hangingPunct="0">
        <a:spcBef>
          <a:spcPct val="20000"/>
        </a:spcBef>
        <a:spcAft>
          <a:spcPct val="0"/>
        </a:spcAft>
        <a:buChar char="»"/>
        <a:defRPr sz="2000">
          <a:solidFill>
            <a:schemeClr val="hlink"/>
          </a:solidFill>
          <a:latin typeface="+mn-lt"/>
        </a:defRPr>
      </a:lvl8pPr>
      <a:lvl9pPr marL="3886200" indent="-228600" algn="l" rtl="0" eaLnBrk="0" fontAlgn="base" hangingPunct="0">
        <a:spcBef>
          <a:spcPct val="20000"/>
        </a:spcBef>
        <a:spcAft>
          <a:spcPct val="0"/>
        </a:spcAft>
        <a:buChar char="»"/>
        <a:defRPr sz="20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73194"/>
            <a:ext cx="6871869" cy="8936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04800" y="1143000"/>
            <a:ext cx="8534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Text Box 9"/>
          <p:cNvSpPr txBox="1">
            <a:spLocks noChangeArrowheads="1"/>
          </p:cNvSpPr>
          <p:nvPr userDrawn="1"/>
        </p:nvSpPr>
        <p:spPr bwMode="auto">
          <a:xfrm>
            <a:off x="8694738" y="6553200"/>
            <a:ext cx="449262" cy="304800"/>
          </a:xfrm>
          <a:prstGeom prst="rect">
            <a:avLst/>
          </a:prstGeom>
          <a:noFill/>
          <a:ln w="9525">
            <a:noFill/>
            <a:miter lim="800000"/>
            <a:headEnd/>
            <a:tailEnd/>
          </a:ln>
          <a:effectLst/>
        </p:spPr>
        <p:txBody>
          <a:bodyPr wrap="none">
            <a:prstTxWarp prst="textNoShape">
              <a:avLst/>
            </a:prstTxWarp>
            <a:spAutoFit/>
          </a:bodyPr>
          <a:lstStyle/>
          <a:p>
            <a:fld id="{26990D0D-5825-BE49-AB5B-8ADDD78D577E}" type="slidenum">
              <a:rPr lang="en-US" sz="1400">
                <a:latin typeface="Tahoma" pitchFamily="-112" charset="0"/>
              </a:rPr>
              <a:pPr/>
              <a:t>‹#›</a:t>
            </a:fld>
            <a:endParaRPr lang="en-US" sz="1400">
              <a:latin typeface="Tahoma" pitchFamily="-112" charset="0"/>
            </a:endParaRPr>
          </a:p>
        </p:txBody>
      </p:sp>
      <p:grpSp>
        <p:nvGrpSpPr>
          <p:cNvPr id="2" name="Group 9"/>
          <p:cNvGrpSpPr/>
          <p:nvPr userDrawn="1"/>
        </p:nvGrpSpPr>
        <p:grpSpPr>
          <a:xfrm>
            <a:off x="7073900" y="145348"/>
            <a:ext cx="1955800" cy="705552"/>
            <a:chOff x="7073900" y="145348"/>
            <a:chExt cx="1955800" cy="705552"/>
          </a:xfrm>
        </p:grpSpPr>
        <p:pic>
          <p:nvPicPr>
            <p:cNvPr id="8" name="Picture 7" descr="TAMUPrimaryWhiteMaroon.jpg"/>
            <p:cNvPicPr>
              <a:picLocks noChangeAspect="1"/>
            </p:cNvPicPr>
            <p:nvPr userDrawn="1"/>
          </p:nvPicPr>
          <p:blipFill>
            <a:blip r:embed="rId18"/>
            <a:stretch>
              <a:fillRect/>
            </a:stretch>
          </p:blipFill>
          <p:spPr>
            <a:xfrm>
              <a:off x="7162800" y="145348"/>
              <a:ext cx="1828800" cy="445008"/>
            </a:xfrm>
            <a:prstGeom prst="rect">
              <a:avLst/>
            </a:prstGeom>
          </p:spPr>
        </p:pic>
        <p:sp>
          <p:nvSpPr>
            <p:cNvPr id="9" name="Rectangle 4"/>
            <p:cNvSpPr txBox="1">
              <a:spLocks noChangeArrowheads="1"/>
            </p:cNvSpPr>
            <p:nvPr userDrawn="1"/>
          </p:nvSpPr>
          <p:spPr bwMode="auto">
            <a:xfrm>
              <a:off x="7073900" y="533400"/>
              <a:ext cx="19558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9E0709"/>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420000"/>
                  </a:solidFill>
                  <a:effectLst/>
                  <a:uLnTx/>
                  <a:uFillTx/>
                  <a:latin typeface="Times" pitchFamily="-112" charset="0"/>
                  <a:ea typeface="+mn-ea"/>
                  <a:cs typeface="+mn-cs"/>
                </a:rPr>
                <a:t>College of Architecture</a:t>
              </a:r>
              <a:endParaRPr kumimoji="0" lang="en-US" sz="800" b="0" i="0" u="none" strike="noStrike" kern="1200" cap="none" spc="0" normalizeH="0" baseline="0" noProof="0" dirty="0">
                <a:ln>
                  <a:noFill/>
                </a:ln>
                <a:solidFill>
                  <a:srgbClr val="420000"/>
                </a:solidFill>
                <a:effectLst/>
                <a:uLnTx/>
                <a:uFillTx/>
                <a:latin typeface="Times" pitchFamily="-112" charset="0"/>
                <a:ea typeface="+mn-ea"/>
                <a:cs typeface="+mn-cs"/>
              </a:endParaRPr>
            </a:p>
          </p:txBody>
        </p:sp>
      </p:gr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Lst>
  <p:transition>
    <p:dissolve/>
  </p:transition>
  <p:timing>
    <p:tnLst>
      <p:par>
        <p:cTn id="1" dur="indefinite" restart="never" nodeType="tmRoot"/>
      </p:par>
    </p:tnLst>
  </p:timing>
  <p:hf sldNum="0" hdr="0"/>
  <p:txStyles>
    <p:titleStyle>
      <a:lvl1pPr algn="l" rtl="0" eaLnBrk="0" fontAlgn="base" hangingPunct="0">
        <a:spcBef>
          <a:spcPct val="0"/>
        </a:spcBef>
        <a:spcAft>
          <a:spcPct val="0"/>
        </a:spcAft>
        <a:defRPr sz="3200" b="1">
          <a:solidFill>
            <a:srgbClr val="420000"/>
          </a:solidFill>
          <a:latin typeface="+mj-lt"/>
          <a:ea typeface="+mj-ea"/>
          <a:cs typeface="+mj-cs"/>
        </a:defRPr>
      </a:lvl1pPr>
      <a:lvl2pPr algn="ctr" rtl="0" eaLnBrk="0" fontAlgn="base" hangingPunct="0">
        <a:spcBef>
          <a:spcPct val="0"/>
        </a:spcBef>
        <a:spcAft>
          <a:spcPct val="0"/>
        </a:spcAft>
        <a:defRPr sz="3200" b="1">
          <a:solidFill>
            <a:srgbClr val="9E0709"/>
          </a:solidFill>
          <a:latin typeface="Tahoma" pitchFamily="-112" charset="0"/>
        </a:defRPr>
      </a:lvl2pPr>
      <a:lvl3pPr algn="ctr" rtl="0" eaLnBrk="0" fontAlgn="base" hangingPunct="0">
        <a:spcBef>
          <a:spcPct val="0"/>
        </a:spcBef>
        <a:spcAft>
          <a:spcPct val="0"/>
        </a:spcAft>
        <a:defRPr sz="3200" b="1">
          <a:solidFill>
            <a:srgbClr val="9E0709"/>
          </a:solidFill>
          <a:latin typeface="Tahoma" pitchFamily="-112" charset="0"/>
        </a:defRPr>
      </a:lvl3pPr>
      <a:lvl4pPr algn="ctr" rtl="0" eaLnBrk="0" fontAlgn="base" hangingPunct="0">
        <a:spcBef>
          <a:spcPct val="0"/>
        </a:spcBef>
        <a:spcAft>
          <a:spcPct val="0"/>
        </a:spcAft>
        <a:defRPr sz="3200" b="1">
          <a:solidFill>
            <a:srgbClr val="9E0709"/>
          </a:solidFill>
          <a:latin typeface="Tahoma" pitchFamily="-112" charset="0"/>
        </a:defRPr>
      </a:lvl4pPr>
      <a:lvl5pPr algn="ctr" rtl="0" eaLnBrk="0" fontAlgn="base" hangingPunct="0">
        <a:spcBef>
          <a:spcPct val="0"/>
        </a:spcBef>
        <a:spcAft>
          <a:spcPct val="0"/>
        </a:spcAft>
        <a:defRPr sz="3200" b="1">
          <a:solidFill>
            <a:srgbClr val="9E0709"/>
          </a:solidFill>
          <a:latin typeface="Tahoma" pitchFamily="-112" charset="0"/>
        </a:defRPr>
      </a:lvl5pPr>
      <a:lvl6pPr marL="457200" algn="ctr" rtl="0" eaLnBrk="0" fontAlgn="base" hangingPunct="0">
        <a:spcBef>
          <a:spcPct val="0"/>
        </a:spcBef>
        <a:spcAft>
          <a:spcPct val="0"/>
        </a:spcAft>
        <a:defRPr sz="3200" b="1">
          <a:solidFill>
            <a:srgbClr val="9E0709"/>
          </a:solidFill>
          <a:latin typeface="Tahoma" pitchFamily="-112" charset="0"/>
        </a:defRPr>
      </a:lvl6pPr>
      <a:lvl7pPr marL="914400" algn="ctr" rtl="0" eaLnBrk="0" fontAlgn="base" hangingPunct="0">
        <a:spcBef>
          <a:spcPct val="0"/>
        </a:spcBef>
        <a:spcAft>
          <a:spcPct val="0"/>
        </a:spcAft>
        <a:defRPr sz="3200" b="1">
          <a:solidFill>
            <a:srgbClr val="9E0709"/>
          </a:solidFill>
          <a:latin typeface="Tahoma" pitchFamily="-112" charset="0"/>
        </a:defRPr>
      </a:lvl7pPr>
      <a:lvl8pPr marL="1371600" algn="ctr" rtl="0" eaLnBrk="0" fontAlgn="base" hangingPunct="0">
        <a:spcBef>
          <a:spcPct val="0"/>
        </a:spcBef>
        <a:spcAft>
          <a:spcPct val="0"/>
        </a:spcAft>
        <a:defRPr sz="3200" b="1">
          <a:solidFill>
            <a:srgbClr val="9E0709"/>
          </a:solidFill>
          <a:latin typeface="Tahoma" pitchFamily="-112" charset="0"/>
        </a:defRPr>
      </a:lvl8pPr>
      <a:lvl9pPr marL="1828800" algn="ctr" rtl="0" eaLnBrk="0" fontAlgn="base" hangingPunct="0">
        <a:spcBef>
          <a:spcPct val="0"/>
        </a:spcBef>
        <a:spcAft>
          <a:spcPct val="0"/>
        </a:spcAft>
        <a:defRPr sz="3200" b="1">
          <a:solidFill>
            <a:srgbClr val="9E0709"/>
          </a:solidFill>
          <a:latin typeface="Tahoma" pitchFamily="-112"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74EE9C03-D58E-7B41-AB24-78683564BD6F}" type="datetime1">
              <a:rPr lang="en-US"/>
              <a:pPr>
                <a:defRPr/>
              </a:pPr>
              <a:t>9/5/10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E277B1C1-4BC6-3D41-83FD-AE667184D2B4}" type="slidenum">
              <a:rPr lang="en-US"/>
              <a:pPr>
                <a:defRPr/>
              </a:pPr>
              <a:t>‹#›</a:t>
            </a:fld>
            <a:endParaRPr lang="en-US"/>
          </a:p>
        </p:txBody>
      </p:sp>
      <p:sp>
        <p:nvSpPr>
          <p:cNvPr id="1031" name="Rectangle 7"/>
          <p:cNvSpPr>
            <a:spLocks noChangeArrowheads="1"/>
          </p:cNvSpPr>
          <p:nvPr userDrawn="1"/>
        </p:nvSpPr>
        <p:spPr bwMode="auto">
          <a:xfrm>
            <a:off x="0" y="0"/>
            <a:ext cx="9144000" cy="762000"/>
          </a:xfrm>
          <a:prstGeom prst="rect">
            <a:avLst/>
          </a:prstGeom>
          <a:solidFill>
            <a:schemeClr val="accent1"/>
          </a:solidFill>
          <a:ln w="9525">
            <a:noFill/>
            <a:miter lim="800000"/>
            <a:headEnd/>
            <a:tailEnd/>
          </a:ln>
          <a:effectLst/>
        </p:spPr>
        <p:txBody>
          <a:bodyPr wrap="none" anchor="ctr"/>
          <a:lstStyle/>
          <a:p>
            <a:pPr>
              <a:defRPr/>
            </a:pPr>
            <a:endParaRPr lang="en-US" sz="1800">
              <a:ea typeface="+mn-ea"/>
              <a:cs typeface="+mn-cs"/>
            </a:endParaRPr>
          </a:p>
        </p:txBody>
      </p:sp>
      <p:pic>
        <p:nvPicPr>
          <p:cNvPr id="1032" name="Picture 8" descr="ECCCventLogo"/>
          <p:cNvPicPr>
            <a:picLocks noChangeAspect="1" noChangeArrowheads="1"/>
          </p:cNvPicPr>
          <p:nvPr userDrawn="1"/>
        </p:nvPicPr>
        <p:blipFill>
          <a:blip r:embed="rId13"/>
          <a:srcRect l="7030"/>
          <a:stretch>
            <a:fillRect/>
          </a:stretch>
        </p:blipFill>
        <p:spPr bwMode="auto">
          <a:xfrm>
            <a:off x="7231063" y="6065838"/>
            <a:ext cx="1912937" cy="7921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tx1"/>
            </a:gs>
            <a:gs pos="50000">
              <a:srgbClr val="002776"/>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28600" y="1447800"/>
            <a:ext cx="86868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4"/>
          <p:cNvSpPr>
            <a:spLocks noGrp="1" noChangeArrowheads="1"/>
          </p:cNvSpPr>
          <p:nvPr>
            <p:ph type="title"/>
          </p:nvPr>
        </p:nvSpPr>
        <p:spPr bwMode="auto">
          <a:xfrm>
            <a:off x="228600" y="228600"/>
            <a:ext cx="86868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defRPr>
      </a:lvl6pPr>
      <a:lvl7pPr marL="914400"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defRPr>
      </a:lvl7pPr>
      <a:lvl8pPr marL="1371600"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defRPr>
      </a:lvl8pPr>
      <a:lvl9pPr marL="1828800" algn="ctr" rtl="0" eaLnBrk="0" fontAlgn="base" hangingPunct="0">
        <a:spcBef>
          <a:spcPct val="0"/>
        </a:spcBef>
        <a:spcAft>
          <a:spcPct val="0"/>
        </a:spcAft>
        <a:defRPr sz="3600" b="1">
          <a:solidFill>
            <a:srgbClr val="FFCC00"/>
          </a:solidFill>
          <a:effectLst>
            <a:outerShdw blurRad="38100" dist="38100" dir="2700000" algn="tl">
              <a:srgbClr val="000000"/>
            </a:outerShdw>
          </a:effectLst>
          <a:latin typeface="Verdana" pitchFamily="-111" charset="0"/>
        </a:defRPr>
      </a:lvl9pPr>
    </p:titleStyle>
    <p:bodyStyle>
      <a:lvl1pPr marL="342900" indent="-342900" algn="l" rtl="0" eaLnBrk="0" fontAlgn="base" hangingPunct="0">
        <a:spcBef>
          <a:spcPct val="25000"/>
        </a:spcBef>
        <a:spcAft>
          <a:spcPct val="0"/>
        </a:spcAft>
        <a:buClr>
          <a:srgbClr val="FFCC00"/>
        </a:buClr>
        <a:buSzPct val="125000"/>
        <a:buChar char="•"/>
        <a:defRPr sz="3200">
          <a:solidFill>
            <a:schemeClr val="bg1"/>
          </a:solidFill>
          <a:latin typeface="+mn-lt"/>
          <a:ea typeface="ＭＳ Ｐゴシック" pitchFamily="-105" charset="-128"/>
          <a:cs typeface="ＭＳ Ｐゴシック" pitchFamily="-105" charset="-128"/>
        </a:defRPr>
      </a:lvl1pPr>
      <a:lvl2pPr marL="742950" indent="-285750" algn="l" rtl="0" eaLnBrk="0" fontAlgn="base" hangingPunct="0">
        <a:lnSpc>
          <a:spcPct val="95000"/>
        </a:lnSpc>
        <a:spcBef>
          <a:spcPct val="20000"/>
        </a:spcBef>
        <a:spcAft>
          <a:spcPct val="0"/>
        </a:spcAft>
        <a:buClr>
          <a:srgbClr val="FFCC00"/>
        </a:buClr>
        <a:buChar char="–"/>
        <a:defRPr sz="2800">
          <a:solidFill>
            <a:schemeClr val="bg1"/>
          </a:solidFill>
          <a:latin typeface="+mn-lt"/>
          <a:ea typeface="ＭＳ Ｐゴシック" pitchFamily="-111" charset="-128"/>
        </a:defRPr>
      </a:lvl2pPr>
      <a:lvl3pPr marL="1085850" indent="-228600" algn="l" rtl="0" eaLnBrk="0" fontAlgn="base" hangingPunct="0">
        <a:lnSpc>
          <a:spcPct val="95000"/>
        </a:lnSpc>
        <a:spcBef>
          <a:spcPct val="20000"/>
        </a:spcBef>
        <a:spcAft>
          <a:spcPct val="0"/>
        </a:spcAft>
        <a:buClr>
          <a:srgbClr val="FFCC00"/>
        </a:buClr>
        <a:buChar char="•"/>
        <a:defRPr sz="2400">
          <a:solidFill>
            <a:schemeClr val="bg1"/>
          </a:solidFill>
          <a:latin typeface="+mn-lt"/>
          <a:ea typeface="ＭＳ Ｐゴシック" pitchFamily="-111" charset="-128"/>
        </a:defRPr>
      </a:lvl3pPr>
      <a:lvl4pPr marL="1428750" indent="-228600" algn="l" rtl="0" eaLnBrk="0" fontAlgn="base" hangingPunct="0">
        <a:lnSpc>
          <a:spcPct val="95000"/>
        </a:lnSpc>
        <a:spcBef>
          <a:spcPct val="20000"/>
        </a:spcBef>
        <a:spcAft>
          <a:spcPct val="0"/>
        </a:spcAft>
        <a:buClr>
          <a:srgbClr val="FFCC00"/>
        </a:buClr>
        <a:buChar char="–"/>
        <a:defRPr sz="2000">
          <a:solidFill>
            <a:schemeClr val="bg1"/>
          </a:solidFill>
          <a:latin typeface="+mn-lt"/>
          <a:ea typeface="ＭＳ Ｐゴシック" pitchFamily="-111" charset="-128"/>
        </a:defRPr>
      </a:lvl4pPr>
      <a:lvl5pPr marL="1771650" indent="-228600" algn="l" rtl="0" eaLnBrk="0" fontAlgn="base" hangingPunct="0">
        <a:lnSpc>
          <a:spcPct val="95000"/>
        </a:lnSpc>
        <a:spcBef>
          <a:spcPct val="20000"/>
        </a:spcBef>
        <a:spcAft>
          <a:spcPct val="0"/>
        </a:spcAft>
        <a:buClr>
          <a:srgbClr val="FFCC00"/>
        </a:buClr>
        <a:buChar char="»"/>
        <a:defRPr sz="2000">
          <a:solidFill>
            <a:schemeClr val="bg1"/>
          </a:solidFill>
          <a:latin typeface="+mn-lt"/>
          <a:ea typeface="ＭＳ Ｐゴシック" pitchFamily="-111" charset="-128"/>
        </a:defRPr>
      </a:lvl5pPr>
      <a:lvl6pPr marL="2228850" indent="-228600" algn="l" rtl="0" eaLnBrk="0" fontAlgn="base" hangingPunct="0">
        <a:lnSpc>
          <a:spcPct val="95000"/>
        </a:lnSpc>
        <a:spcBef>
          <a:spcPct val="20000"/>
        </a:spcBef>
        <a:spcAft>
          <a:spcPct val="0"/>
        </a:spcAft>
        <a:buClr>
          <a:srgbClr val="FFCC00"/>
        </a:buClr>
        <a:buChar char="»"/>
        <a:defRPr sz="2000">
          <a:solidFill>
            <a:schemeClr val="bg1"/>
          </a:solidFill>
          <a:latin typeface="+mn-lt"/>
          <a:ea typeface="ＭＳ Ｐゴシック" pitchFamily="-111" charset="-128"/>
        </a:defRPr>
      </a:lvl6pPr>
      <a:lvl7pPr marL="2686050" indent="-228600" algn="l" rtl="0" eaLnBrk="0" fontAlgn="base" hangingPunct="0">
        <a:lnSpc>
          <a:spcPct val="95000"/>
        </a:lnSpc>
        <a:spcBef>
          <a:spcPct val="20000"/>
        </a:spcBef>
        <a:spcAft>
          <a:spcPct val="0"/>
        </a:spcAft>
        <a:buClr>
          <a:srgbClr val="FFCC00"/>
        </a:buClr>
        <a:buChar char="»"/>
        <a:defRPr sz="2000">
          <a:solidFill>
            <a:schemeClr val="bg1"/>
          </a:solidFill>
          <a:latin typeface="+mn-lt"/>
          <a:ea typeface="ＭＳ Ｐゴシック" pitchFamily="-111" charset="-128"/>
        </a:defRPr>
      </a:lvl7pPr>
      <a:lvl8pPr marL="3143250" indent="-228600" algn="l" rtl="0" eaLnBrk="0" fontAlgn="base" hangingPunct="0">
        <a:lnSpc>
          <a:spcPct val="95000"/>
        </a:lnSpc>
        <a:spcBef>
          <a:spcPct val="20000"/>
        </a:spcBef>
        <a:spcAft>
          <a:spcPct val="0"/>
        </a:spcAft>
        <a:buClr>
          <a:srgbClr val="FFCC00"/>
        </a:buClr>
        <a:buChar char="»"/>
        <a:defRPr sz="2000">
          <a:solidFill>
            <a:schemeClr val="bg1"/>
          </a:solidFill>
          <a:latin typeface="+mn-lt"/>
          <a:ea typeface="ＭＳ Ｐゴシック" pitchFamily="-111" charset="-128"/>
        </a:defRPr>
      </a:lvl8pPr>
      <a:lvl9pPr marL="3600450" indent="-228600" algn="l" rtl="0" eaLnBrk="0" fontAlgn="base" hangingPunct="0">
        <a:lnSpc>
          <a:spcPct val="95000"/>
        </a:lnSpc>
        <a:spcBef>
          <a:spcPct val="20000"/>
        </a:spcBef>
        <a:spcAft>
          <a:spcPct val="0"/>
        </a:spcAft>
        <a:buClr>
          <a:srgbClr val="FFCC00"/>
        </a:buClr>
        <a:buChar char="»"/>
        <a:defRPr sz="2000">
          <a:solidFill>
            <a:schemeClr val="bg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CF92C3-B9F6-FD43-9BAE-E5A1B5C0130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1371600"/>
            <a:ext cx="8839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07" charset="0"/>
                <a:ea typeface="ＭＳ Ｐゴシック" pitchFamily="-107" charset="-128"/>
                <a:cs typeface="ＭＳ Ｐゴシック" pitchFamily="-107" charset="-128"/>
              </a:defRPr>
            </a:lvl1pPr>
          </a:lstStyle>
          <a:p>
            <a:pPr>
              <a:defRPr/>
            </a:pPr>
            <a:fld id="{0809755B-96FB-8E4D-86E4-66581C7713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36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600" b="1">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3600" b="1">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3600" b="1">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3600" b="1">
          <a:solidFill>
            <a:schemeClr val="tx2"/>
          </a:solidFill>
          <a:latin typeface="Times New Roman" pitchFamily="-111"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3600" b="1">
          <a:solidFill>
            <a:schemeClr val="tx2"/>
          </a:solidFill>
          <a:latin typeface="Times New Roman" pitchFamily="-111" charset="0"/>
        </a:defRPr>
      </a:lvl6pPr>
      <a:lvl7pPr marL="914400" algn="ctr" rtl="0" eaLnBrk="0" fontAlgn="base" hangingPunct="0">
        <a:spcBef>
          <a:spcPct val="0"/>
        </a:spcBef>
        <a:spcAft>
          <a:spcPct val="0"/>
        </a:spcAft>
        <a:defRPr sz="3600" b="1">
          <a:solidFill>
            <a:schemeClr val="tx2"/>
          </a:solidFill>
          <a:latin typeface="Times New Roman" pitchFamily="-111" charset="0"/>
        </a:defRPr>
      </a:lvl7pPr>
      <a:lvl8pPr marL="1371600" algn="ctr" rtl="0" eaLnBrk="0" fontAlgn="base" hangingPunct="0">
        <a:spcBef>
          <a:spcPct val="0"/>
        </a:spcBef>
        <a:spcAft>
          <a:spcPct val="0"/>
        </a:spcAft>
        <a:defRPr sz="3600" b="1">
          <a:solidFill>
            <a:schemeClr val="tx2"/>
          </a:solidFill>
          <a:latin typeface="Times New Roman" pitchFamily="-111" charset="0"/>
        </a:defRPr>
      </a:lvl8pPr>
      <a:lvl9pPr marL="1828800" algn="ctr" rtl="0" eaLnBrk="0" fontAlgn="base" hangingPunct="0">
        <a:spcBef>
          <a:spcPct val="0"/>
        </a:spcBef>
        <a:spcAft>
          <a:spcPct val="0"/>
        </a:spcAft>
        <a:defRPr sz="3600" b="1">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52400" y="7620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152400" y="1371600"/>
            <a:ext cx="8839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1035"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New Roman" pitchFamily="-105" charset="0"/>
                <a:ea typeface="ＭＳ Ｐゴシック" pitchFamily="-105" charset="-128"/>
                <a:cs typeface="ＭＳ Ｐゴシック" pitchFamily="-105" charset="-128"/>
              </a:defRPr>
            </a:lvl1pPr>
          </a:lstStyle>
          <a:p>
            <a:pPr>
              <a:defRPr/>
            </a:pPr>
            <a:fld id="{A72377CB-53AD-D747-9218-A954A25E86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36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3600" b="1">
          <a:solidFill>
            <a:schemeClr val="tx2"/>
          </a:solidFill>
          <a:latin typeface="Times New Roman" pitchFamily="-111" charset="0"/>
        </a:defRPr>
      </a:lvl6pPr>
      <a:lvl7pPr marL="914400" algn="ctr" rtl="0" eaLnBrk="0" fontAlgn="base" hangingPunct="0">
        <a:spcBef>
          <a:spcPct val="0"/>
        </a:spcBef>
        <a:spcAft>
          <a:spcPct val="0"/>
        </a:spcAft>
        <a:defRPr sz="3600" b="1">
          <a:solidFill>
            <a:schemeClr val="tx2"/>
          </a:solidFill>
          <a:latin typeface="Times New Roman" pitchFamily="-111" charset="0"/>
        </a:defRPr>
      </a:lvl7pPr>
      <a:lvl8pPr marL="1371600" algn="ctr" rtl="0" eaLnBrk="0" fontAlgn="base" hangingPunct="0">
        <a:spcBef>
          <a:spcPct val="0"/>
        </a:spcBef>
        <a:spcAft>
          <a:spcPct val="0"/>
        </a:spcAft>
        <a:defRPr sz="3600" b="1">
          <a:solidFill>
            <a:schemeClr val="tx2"/>
          </a:solidFill>
          <a:latin typeface="Times New Roman" pitchFamily="-111" charset="0"/>
        </a:defRPr>
      </a:lvl8pPr>
      <a:lvl9pPr marL="1828800" algn="ctr" rtl="0" eaLnBrk="0" fontAlgn="base" hangingPunct="0">
        <a:spcBef>
          <a:spcPct val="0"/>
        </a:spcBef>
        <a:spcAft>
          <a:spcPct val="0"/>
        </a:spcAft>
        <a:defRPr sz="3600" b="1">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52400" y="7620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152400" y="1371600"/>
            <a:ext cx="8839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1035"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New Roman" pitchFamily="-105" charset="0"/>
                <a:ea typeface="ＭＳ Ｐゴシック" pitchFamily="-105" charset="-128"/>
                <a:cs typeface="ＭＳ Ｐゴシック" pitchFamily="-105" charset="-128"/>
              </a:defRPr>
            </a:lvl1pPr>
          </a:lstStyle>
          <a:p>
            <a:pPr>
              <a:defRPr/>
            </a:pPr>
            <a:fld id="{92BD8171-DA43-3D43-BEB6-2C5433B3A2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rtl="0" eaLnBrk="0" fontAlgn="base" hangingPunct="0">
        <a:spcBef>
          <a:spcPct val="0"/>
        </a:spcBef>
        <a:spcAft>
          <a:spcPct val="0"/>
        </a:spcAft>
        <a:defRPr sz="36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3600" b="1">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sz="3600" b="1">
          <a:solidFill>
            <a:schemeClr val="tx2"/>
          </a:solidFill>
          <a:latin typeface="Times New Roman" pitchFamily="-111" charset="0"/>
        </a:defRPr>
      </a:lvl6pPr>
      <a:lvl7pPr marL="914400" algn="ctr" rtl="0" eaLnBrk="0" fontAlgn="base" hangingPunct="0">
        <a:spcBef>
          <a:spcPct val="0"/>
        </a:spcBef>
        <a:spcAft>
          <a:spcPct val="0"/>
        </a:spcAft>
        <a:defRPr sz="3600" b="1">
          <a:solidFill>
            <a:schemeClr val="tx2"/>
          </a:solidFill>
          <a:latin typeface="Times New Roman" pitchFamily="-111" charset="0"/>
        </a:defRPr>
      </a:lvl7pPr>
      <a:lvl8pPr marL="1371600" algn="ctr" rtl="0" eaLnBrk="0" fontAlgn="base" hangingPunct="0">
        <a:spcBef>
          <a:spcPct val="0"/>
        </a:spcBef>
        <a:spcAft>
          <a:spcPct val="0"/>
        </a:spcAft>
        <a:defRPr sz="3600" b="1">
          <a:solidFill>
            <a:schemeClr val="tx2"/>
          </a:solidFill>
          <a:latin typeface="Times New Roman" pitchFamily="-111" charset="0"/>
        </a:defRPr>
      </a:lvl8pPr>
      <a:lvl9pPr marL="1828800" algn="ctr" rtl="0" eaLnBrk="0" fontAlgn="base" hangingPunct="0">
        <a:spcBef>
          <a:spcPct val="0"/>
        </a:spcBef>
        <a:spcAft>
          <a:spcPct val="0"/>
        </a:spcAft>
        <a:defRPr sz="3600" b="1">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49.png"/><Relationship Id="rId1" Type="http://schemas.openxmlformats.org/officeDocument/2006/relationships/video" Target="file://localhost/Users/jvanegas/Desktop/2010-ECC-Orlando/Saturday%20Workshop/Videos/StateEmployees.wmv" TargetMode="External"/><Relationship Id="rId2" Type="http://schemas.openxmlformats.org/officeDocument/2006/relationships/slideLayout" Target="../slideLayouts/slideLayout1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vimeo.com/moogaloop.swf?clip_id=1778399&amp;server=vimeo.com&amp;show_title=1&amp;show_byline=1&amp;show_portrait=0&amp;color=&amp;fullscreen=1"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8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9.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1" Type="http://schemas.openxmlformats.org/officeDocument/2006/relationships/slideLayout" Target="../slideLayouts/slideLayout55.xml"/><Relationship Id="rId2" Type="http://schemas.openxmlformats.org/officeDocument/2006/relationships/notesSlide" Target="../notesSlides/notesSlide90.xml"/></Relationships>
</file>

<file path=ppt/slides/_rels/slide11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slide" Target="slide8.xml"/><Relationship Id="rId5" Type="http://schemas.openxmlformats.org/officeDocument/2006/relationships/image" Target="../media/image54.jpeg"/><Relationship Id="rId1" Type="http://schemas.openxmlformats.org/officeDocument/2006/relationships/slideLayout" Target="../slideLayouts/slideLayout55.xml"/><Relationship Id="rId2" Type="http://schemas.openxmlformats.org/officeDocument/2006/relationships/notesSlide" Target="../notesSlides/notesSlide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2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55.xml"/><Relationship Id="rId2" Type="http://schemas.openxmlformats.org/officeDocument/2006/relationships/notesSlide" Target="../notesSlides/notesSlide9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3.xml"/><Relationship Id="rId3" Type="http://schemas.openxmlformats.org/officeDocument/2006/relationships/image" Target="../media/image57.jpeg"/></Relationships>
</file>

<file path=ppt/slides/_rels/slide122.xml.rels><?xml version="1.0" encoding="UTF-8" standalone="yes"?>
<Relationships xmlns="http://schemas.openxmlformats.org/package/2006/relationships"><Relationship Id="rId3" Type="http://schemas.openxmlformats.org/officeDocument/2006/relationships/image" Target="../media/image58.pdf"/><Relationship Id="rId4" Type="http://schemas.openxmlformats.org/officeDocument/2006/relationships/image" Target="../media/image59.png"/><Relationship Id="rId1" Type="http://schemas.openxmlformats.org/officeDocument/2006/relationships/slideLayout" Target="../slideLayouts/slideLayout55.xml"/><Relationship Id="rId2" Type="http://schemas.openxmlformats.org/officeDocument/2006/relationships/notesSlide" Target="../notesSlides/notesSlide9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9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9.xml"/><Relationship Id="rId3" Type="http://schemas.openxmlformats.org/officeDocument/2006/relationships/image" Target="../media/image6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0.xml"/><Relationship Id="rId3" Type="http://schemas.openxmlformats.org/officeDocument/2006/relationships/hyperlink" Target="http://www.thinksmart.com/"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5.xml"/></Relationships>
</file>

<file path=ppt/slides/_rels/slide13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56.xml"/><Relationship Id="rId3" Type="http://schemas.openxmlformats.org/officeDocument/2006/relationships/notesSlide" Target="../notesSlides/notesSlide10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8.xml"/><Relationship Id="rId3" Type="http://schemas.openxmlformats.org/officeDocument/2006/relationships/hyperlink" Target="http://www.thinksmart.com/"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7.xml"/></Relationships>
</file>

<file path=ppt/slides/_rels/slide15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png"/><Relationship Id="rId1" Type="http://schemas.openxmlformats.org/officeDocument/2006/relationships/slideLayout" Target="../slideLayouts/slideLayout56.xml"/><Relationship Id="rId2" Type="http://schemas.openxmlformats.org/officeDocument/2006/relationships/notesSlide" Target="../notesSlides/notesSlide1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64.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3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35.xml"/></Relationships>
</file>

<file path=ppt/slides/_rels/slide164.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73.xml"/><Relationship Id="rId3" Type="http://schemas.openxmlformats.org/officeDocument/2006/relationships/notesSlide" Target="../notesSlides/notesSlide13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3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3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39.xml"/><Relationship Id="rId3" Type="http://schemas.openxmlformats.org/officeDocument/2006/relationships/image" Target="../media/image6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40.xml"/><Relationship Id="rId3" Type="http://schemas.openxmlformats.org/officeDocument/2006/relationships/image" Target="../media/image66.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41.xml"/><Relationship Id="rId3" Type="http://schemas.openxmlformats.org/officeDocument/2006/relationships/image" Target="../media/image6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4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47.xml"/><Relationship Id="rId3" Type="http://schemas.openxmlformats.org/officeDocument/2006/relationships/image" Target="../media/image68.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4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0.xml"/><Relationship Id="rId3" Type="http://schemas.openxmlformats.org/officeDocument/2006/relationships/image" Target="../media/image69.jpeg"/></Relationships>
</file>

<file path=ppt/slides/_rels/slide17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101.xml"/><Relationship Id="rId2" Type="http://schemas.openxmlformats.org/officeDocument/2006/relationships/notesSlide" Target="../notesSlides/notesSlide1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2.xml"/><Relationship Id="rId3" Type="http://schemas.openxmlformats.org/officeDocument/2006/relationships/image" Target="../media/image72.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3.xml"/><Relationship Id="rId3" Type="http://schemas.openxmlformats.org/officeDocument/2006/relationships/hyperlink" Target="http://www.youtube.com/watch?v=oqcwVRVt9rU"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89.xml"/><Relationship Id="rId2" Type="http://schemas.openxmlformats.org/officeDocument/2006/relationships/notesSlide" Target="../notesSlides/notesSlide154.xml"/></Relationships>
</file>

<file path=ppt/slides/_rels/slide18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89.xml"/><Relationship Id="rId2" Type="http://schemas.openxmlformats.org/officeDocument/2006/relationships/notesSlide" Target="../notesSlides/notesSlide15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6.xml"/><Relationship Id="rId3" Type="http://schemas.openxmlformats.org/officeDocument/2006/relationships/image" Target="../media/image77.jpeg"/></Relationships>
</file>

<file path=ppt/slides/_rels/slide185.xml.rels><?xml version="1.0" encoding="UTF-8" standalone="yes"?>
<Relationships xmlns="http://schemas.openxmlformats.org/package/2006/relationships"><Relationship Id="rId3" Type="http://schemas.openxmlformats.org/officeDocument/2006/relationships/hyperlink" Target="http://www.news.com.au/heraldsun/story/0,21985,22556281-661,00.html" TargetMode="External"/><Relationship Id="rId4" Type="http://schemas.openxmlformats.org/officeDocument/2006/relationships/image" Target="../media/image78.gif"/><Relationship Id="rId1" Type="http://schemas.openxmlformats.org/officeDocument/2006/relationships/slideLayout" Target="../slideLayouts/slideLayout90.xml"/><Relationship Id="rId2" Type="http://schemas.openxmlformats.org/officeDocument/2006/relationships/notesSlide" Target="../notesSlides/notesSlide15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59.xml"/><Relationship Id="rId3" Type="http://schemas.openxmlformats.org/officeDocument/2006/relationships/hyperlink" Target="http://www.snopes.com/language/apocryph/cambridge.asp"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2.xml"/></Relationships>
</file>

<file path=ppt/slides/_rels/slide19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1" Type="http://schemas.openxmlformats.org/officeDocument/2006/relationships/slideLayout" Target="../slideLayouts/slideLayout61.xml"/><Relationship Id="rId2" Type="http://schemas.openxmlformats.org/officeDocument/2006/relationships/notesSlide" Target="../notesSlides/notesSlide163.xml"/></Relationships>
</file>

<file path=ppt/slides/_rels/slide19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61.xml"/><Relationship Id="rId2" Type="http://schemas.openxmlformats.org/officeDocument/2006/relationships/notesSlide" Target="../notesSlides/notesSlide164.xml"/></Relationships>
</file>

<file path=ppt/slides/_rels/slide19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61.xml"/><Relationship Id="rId2" Type="http://schemas.openxmlformats.org/officeDocument/2006/relationships/notesSlide" Target="../notesSlides/notesSlide165.xml"/></Relationships>
</file>

<file path=ppt/slides/_rels/slide19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61.xml"/><Relationship Id="rId2" Type="http://schemas.openxmlformats.org/officeDocument/2006/relationships/notesSlide" Target="../notesSlides/notesSlide16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 Id="rId3" Type="http://schemas.openxmlformats.org/officeDocument/2006/relationships/image" Target="../media/image46.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 Id="rId3" Type="http://schemas.openxmlformats.org/officeDocument/2006/relationships/image" Target="../media/image46.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46.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 Id="rId3" Type="http://schemas.openxmlformats.org/officeDocument/2006/relationships/image" Target="../media/image46.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gif"/><Relationship Id="rId5" Type="http://schemas.openxmlformats.org/officeDocument/2006/relationships/image" Target="../media/image4.jpeg"/><Relationship Id="rId1" Type="http://schemas.openxmlformats.org/officeDocument/2006/relationships/themeOverride" Target="../theme/themeOverride1.xml"/><Relationship Id="rId2"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3.xml"/><Relationship Id="rId3" Type="http://schemas.openxmlformats.org/officeDocument/2006/relationships/hyperlink" Target="http://www.ideo.com/" TargetMode="Externa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6.xml"/><Relationship Id="rId3" Type="http://schemas.openxmlformats.org/officeDocument/2006/relationships/image" Target="../media/image87.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8.xml"/><Relationship Id="rId3" Type="http://schemas.openxmlformats.org/officeDocument/2006/relationships/image" Target="../media/image88.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9.xml"/><Relationship Id="rId3" Type="http://schemas.openxmlformats.org/officeDocument/2006/relationships/image" Target="../media/image89.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0.xml"/><Relationship Id="rId3" Type="http://schemas.openxmlformats.org/officeDocument/2006/relationships/image" Target="../media/image90.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2.xml"/><Relationship Id="rId3" Type="http://schemas.openxmlformats.org/officeDocument/2006/relationships/image" Target="../media/image91.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3.xml"/><Relationship Id="rId3" Type="http://schemas.openxmlformats.org/officeDocument/2006/relationships/image" Target="../media/image92.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4.xml"/><Relationship Id="rId3" Type="http://schemas.openxmlformats.org/officeDocument/2006/relationships/image" Target="../media/image93.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5.xml"/></Relationships>
</file>

<file path=ppt/slides/_rels/slide214.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56.xml"/><Relationship Id="rId2" Type="http://schemas.openxmlformats.org/officeDocument/2006/relationships/notesSlide" Target="../notesSlides/notesSlide18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7.xml"/><Relationship Id="rId3" Type="http://schemas.openxmlformats.org/officeDocument/2006/relationships/image" Target="../media/image96.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8.xml"/><Relationship Id="rId3" Type="http://schemas.openxmlformats.org/officeDocument/2006/relationships/image" Target="../media/image9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9.xml"/><Relationship Id="rId3" Type="http://schemas.openxmlformats.org/officeDocument/2006/relationships/image" Target="../media/image98.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0.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9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00.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01.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02.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03.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04.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1.xml"/></Relationships>
</file>

<file path=ppt/slides/_rels/slide226.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2.jpeg"/><Relationship Id="rId5" Type="http://schemas.openxmlformats.org/officeDocument/2006/relationships/image" Target="../media/image99.jpeg"/><Relationship Id="rId6" Type="http://schemas.openxmlformats.org/officeDocument/2006/relationships/image" Target="../media/image100.jpeg"/><Relationship Id="rId7" Type="http://schemas.openxmlformats.org/officeDocument/2006/relationships/image" Target="../media/image101.jpeg"/><Relationship Id="rId8" Type="http://schemas.openxmlformats.org/officeDocument/2006/relationships/image" Target="../media/image87.jpeg"/><Relationship Id="rId1" Type="http://schemas.openxmlformats.org/officeDocument/2006/relationships/slideLayout" Target="../slideLayouts/slideLayout56.xml"/><Relationship Id="rId2" Type="http://schemas.openxmlformats.org/officeDocument/2006/relationships/image" Target="../media/image104.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0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5.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7.xml"/></Relationships>
</file>

<file path=ppt/slides/_rels/slide236.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50.xml"/><Relationship Id="rId2" Type="http://schemas.openxmlformats.org/officeDocument/2006/relationships/notesSlide" Target="../notesSlides/notesSlide19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9.xml"/><Relationship Id="rId3" Type="http://schemas.openxmlformats.org/officeDocument/2006/relationships/image" Target="../media/image108.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0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0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0.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1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19.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20.xml"/><Relationship Id="rId3" Type="http://schemas.openxmlformats.org/officeDocument/2006/relationships/image" Target="../media/image10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26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jpeg"/><Relationship Id="rId1" Type="http://schemas.openxmlformats.org/officeDocument/2006/relationships/slideLayout" Target="../slideLayouts/slideLayout113.xml"/><Relationship Id="rId2" Type="http://schemas.openxmlformats.org/officeDocument/2006/relationships/notesSlide" Target="../notesSlides/notesSlide22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22.xml"/></Relationships>
</file>

<file path=ppt/slides/_rels/slide262.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113.xml"/><Relationship Id="rId2" Type="http://schemas.openxmlformats.org/officeDocument/2006/relationships/notesSlide" Target="../notesSlides/notesSlide22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24.xml"/><Relationship Id="rId3" Type="http://schemas.openxmlformats.org/officeDocument/2006/relationships/image" Target="../media/image114.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25.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115.png"/><Relationship Id="rId3" Type="http://schemas.openxmlformats.org/officeDocument/2006/relationships/image" Target="../media/image116.png"/></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26.xml"/><Relationship Id="rId4" Type="http://schemas.openxmlformats.org/officeDocument/2006/relationships/image" Target="../media/image117.png"/><Relationship Id="rId5" Type="http://schemas.openxmlformats.org/officeDocument/2006/relationships/hyperlink" Target="http://www.youtube.com/watch?v=GQm5P2KypeE" TargetMode="External"/><Relationship Id="rId1" Type="http://schemas.openxmlformats.org/officeDocument/2006/relationships/video" Target="file://localhost/Users/jvanegas/Movies/Carrier%20and%20Lighthouse.mov" TargetMode="External"/><Relationship Id="rId2" Type="http://schemas.openxmlformats.org/officeDocument/2006/relationships/slideLayout" Target="../slideLayouts/slideLayout11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2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2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9.xml"/><Relationship Id="rId3" Type="http://schemas.openxmlformats.org/officeDocument/2006/relationships/image" Target="../media/image118.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230.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5.jpeg"/><Relationship Id="rId1" Type="http://schemas.openxmlformats.org/officeDocument/2006/relationships/themeOverride" Target="../theme/themeOverride2.xml"/><Relationship Id="rId2"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video" Target="file://localhost/Users/jvanegas/Desktop/zzz.%20Dean%20Documents/02.%20CARC%20Related/Faculty%20Staff%20Meetings/Fall%202010%20Faculty-Staff%20Meeting/Animated_illustration_of_inflection_point.gif" TargetMode="External"/><Relationship Id="rId2" Type="http://schemas.openxmlformats.org/officeDocument/2006/relationships/slideLayout" Target="../slideLayouts/slideLayout16.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1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1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2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tiff"/><Relationship Id="rId1" Type="http://schemas.openxmlformats.org/officeDocument/2006/relationships/themeOverride" Target="../theme/themeOverride3.xml"/><Relationship Id="rId2"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2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3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3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3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s>
</file>

<file path=ppt/slides/_rels/slide74.xml.rels><?xml version="1.0" encoding="UTF-8" standalone="yes"?>
<Relationships xmlns="http://schemas.openxmlformats.org/package/2006/relationships"><Relationship Id="rId3" Type="http://schemas.openxmlformats.org/officeDocument/2006/relationships/hyperlink" Target="http://www.un.org/millenniumgoals/" TargetMode="External"/><Relationship Id="rId4" Type="http://schemas.openxmlformats.org/officeDocument/2006/relationships/image" Target="../media/image23.jpeg"/><Relationship Id="rId1" Type="http://schemas.openxmlformats.org/officeDocument/2006/relationships/slideLayout" Target="../slideLayouts/slideLayout29.xml"/><Relationship Id="rId2" Type="http://schemas.openxmlformats.org/officeDocument/2006/relationships/image" Target="../media/image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23.jpeg"/><Relationship Id="rId1" Type="http://schemas.openxmlformats.org/officeDocument/2006/relationships/slideLayout" Target="../slideLayouts/slideLayout29.xml"/><Relationship Id="rId2" Type="http://schemas.openxmlformats.org/officeDocument/2006/relationships/hyperlink" Target="http://www.millennium-project.or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s>
</file>

<file path=ppt/slides/_rels/slide78.xml.rels><?xml version="1.0" encoding="UTF-8" standalone="yes"?>
<Relationships xmlns="http://schemas.openxmlformats.org/package/2006/relationships"><Relationship Id="rId3" Type="http://schemas.openxmlformats.org/officeDocument/2006/relationships/hyperlink" Target="http://www.engineeringchallenges.org/" TargetMode="External"/><Relationship Id="rId4" Type="http://schemas.openxmlformats.org/officeDocument/2006/relationships/image" Target="../media/image23.jpeg"/><Relationship Id="rId1" Type="http://schemas.openxmlformats.org/officeDocument/2006/relationships/slideLayout" Target="../slideLayouts/slideLayout29.xml"/><Relationship Id="rId2" Type="http://schemas.openxmlformats.org/officeDocument/2006/relationships/image" Target="../media/image3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hyperlink" Target="http://www.architecture2030.org/2030_challenge/index.html" TargetMode="External"/><Relationship Id="rId3" Type="http://schemas.openxmlformats.org/officeDocument/2006/relationships/image" Target="../media/image2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23.jpeg"/><Relationship Id="rId1" Type="http://schemas.openxmlformats.org/officeDocument/2006/relationships/slideLayout" Target="../slideLayouts/slideLayout29.xml"/><Relationship Id="rId2" Type="http://schemas.openxmlformats.org/officeDocument/2006/relationships/image" Target="../media/image3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s>
</file>

<file path=ppt/slides/_rels/slide8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3.jpeg"/><Relationship Id="rId1" Type="http://schemas.openxmlformats.org/officeDocument/2006/relationships/slideLayout" Target="../slideLayouts/slideLayout29.xml"/><Relationship Id="rId2" Type="http://schemas.openxmlformats.org/officeDocument/2006/relationships/image" Target="../media/image4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6.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47.png"/><Relationship Id="rId5" Type="http://schemas.openxmlformats.org/officeDocument/2006/relationships/hyperlink" Target="http://www.youtube.com/watch?v=4JTLyxuylac" TargetMode="External"/><Relationship Id="rId1" Type="http://schemas.openxmlformats.org/officeDocument/2006/relationships/video" Target="file://localhost/Users/jvanegas/Desktop/2010-ECC-Orlando/Saturday%20Workshop/Videos/JobMarket2009.wmv" TargetMode="Externa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48.png"/><Relationship Id="rId5" Type="http://schemas.openxmlformats.org/officeDocument/2006/relationships/hyperlink" Target="http://www.youtube.com/watch?v=4JTLyxuylac" TargetMode="External"/><Relationship Id="rId1" Type="http://schemas.openxmlformats.org/officeDocument/2006/relationships/video" Target="file://localhost/Users/jvanegas/Desktop/z.G4%20Files%20JAV/01.JAV%20Files/JAV-International/a.%20UNIANDES/UNIANDES%20ECOPETROL%202009/Material%20Final%20del%20Curso/AlienSong.mov" TargetMode="External"/><Relationship Id="rId2"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3471362" name="Rectangle 2"/>
          <p:cNvSpPr>
            <a:spLocks noGrp="1" noChangeArrowheads="1"/>
          </p:cNvSpPr>
          <p:nvPr>
            <p:ph type="ctrTitle"/>
          </p:nvPr>
        </p:nvSpPr>
        <p:spPr>
          <a:xfrm>
            <a:off x="685800" y="2693988"/>
            <a:ext cx="7772400" cy="1470025"/>
          </a:xfrm>
          <a:noFill/>
          <a:effectLst>
            <a:outerShdw blurRad="50800" dist="63500" dir="2700000">
              <a:srgbClr val="000000">
                <a:alpha val="43000"/>
              </a:srgbClr>
            </a:outerShdw>
          </a:effectLst>
        </p:spPr>
        <p:txBody>
          <a:bodyPr>
            <a:normAutofit/>
          </a:bodyPr>
          <a:lstStyle/>
          <a:p>
            <a:pPr eaLnBrk="1" hangingPunct="1">
              <a:defRPr/>
            </a:pPr>
            <a:r>
              <a:rPr lang="en-US" sz="4000" dirty="0" smtClean="0">
                <a:latin typeface="Arial Black" pitchFamily="-106" charset="0"/>
                <a:ea typeface="Arial Black" pitchFamily="-106" charset="0"/>
                <a:cs typeface="Arial Black" pitchFamily="-106" charset="0"/>
              </a:rPr>
              <a:t>This presentation is best seen as a slide show…</a:t>
            </a:r>
          </a:p>
        </p:txBody>
      </p:sp>
      <p:sp>
        <p:nvSpPr>
          <p:cNvPr id="16387" name="Slide Number Placeholder 2"/>
          <p:cNvSpPr>
            <a:spLocks noGrp="1"/>
          </p:cNvSpPr>
          <p:nvPr>
            <p:ph type="sldNum" sz="quarter" idx="12"/>
          </p:nvPr>
        </p:nvSpPr>
        <p:spPr>
          <a:xfrm>
            <a:off x="7010400" y="6448425"/>
            <a:ext cx="2133600" cy="365125"/>
          </a:xfrm>
          <a:noFill/>
        </p:spPr>
        <p:txBody>
          <a:bodyPr/>
          <a:lstStyle/>
          <a:p>
            <a:fld id="{FD27B002-E57B-F142-ACAC-83C18DB76508}" type="slidenum">
              <a:rPr lang="en-US" smtClean="0">
                <a:latin typeface="Arial" charset="0"/>
                <a:ea typeface="ＭＳ Ｐゴシック" charset="-128"/>
                <a:cs typeface="ＭＳ Ｐゴシック" charset="-128"/>
              </a:rPr>
              <a:pPr/>
              <a:t>1</a:t>
            </a:fld>
            <a:endParaRPr lang="en-US" smtClean="0">
              <a:latin typeface="Arial" charset="0"/>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09600" y="2857500"/>
            <a:ext cx="7772400" cy="1143000"/>
          </a:xfrm>
        </p:spPr>
        <p:txBody>
          <a:bodyPr/>
          <a:lstStyle/>
          <a:p>
            <a:r>
              <a:rPr lang="en-US" sz="6000" dirty="0" smtClean="0">
                <a:solidFill>
                  <a:schemeClr val="tx1"/>
                </a:solidFill>
              </a:rPr>
              <a:t>So, let’s start…</a:t>
            </a:r>
            <a:br>
              <a:rPr lang="en-US" sz="6000" dirty="0" smtClean="0">
                <a:solidFill>
                  <a:schemeClr val="tx1"/>
                </a:solidFill>
              </a:rPr>
            </a:br>
            <a:r>
              <a:rPr lang="en-US" sz="6000" dirty="0" smtClean="0">
                <a:solidFill>
                  <a:schemeClr val="tx1"/>
                </a:solidFill>
              </a:rPr>
              <a:t/>
            </a:r>
            <a:br>
              <a:rPr lang="en-US" sz="6000" dirty="0" smtClean="0">
                <a:solidFill>
                  <a:schemeClr val="tx1"/>
                </a:solidFill>
              </a:rPr>
            </a:br>
            <a:r>
              <a:rPr lang="en-US" sz="6000" dirty="0" smtClean="0">
                <a:solidFill>
                  <a:schemeClr val="tx1"/>
                </a:solidFill>
              </a:rPr>
              <a:t>GO!...</a:t>
            </a:r>
            <a:br>
              <a:rPr lang="en-US" sz="6000" dirty="0" smtClean="0">
                <a:solidFill>
                  <a:schemeClr val="tx1"/>
                </a:solidFill>
              </a:rPr>
            </a:br>
            <a:r>
              <a:rPr lang="en-US" sz="6000" dirty="0" smtClean="0">
                <a:solidFill>
                  <a:schemeClr val="tx1"/>
                </a:solidFill>
              </a:rPr>
              <a:t>SET… READY… </a:t>
            </a:r>
          </a:p>
        </p:txBody>
      </p:sp>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304800" y="533400"/>
            <a:ext cx="8534400" cy="5029200"/>
          </a:xfrm>
        </p:spPr>
        <p:txBody>
          <a:bodyPr/>
          <a:lstStyle/>
          <a:p>
            <a:pPr>
              <a:defRPr/>
            </a:pPr>
            <a:r>
              <a:rPr lang="en-US" sz="5400" i="1" dirty="0">
                <a:solidFill>
                  <a:schemeClr val="tx1"/>
                </a:solidFill>
                <a:effectLst>
                  <a:outerShdw blurRad="38100" dist="38100" dir="2700000" algn="tl">
                    <a:srgbClr val="FFFFFF"/>
                  </a:outerShdw>
                </a:effectLst>
                <a:latin typeface="Lucida Bright" pitchFamily="-106" charset="0"/>
              </a:rPr>
              <a:t>“To grow, companies need to break out of a vicious cycle of </a:t>
            </a:r>
            <a:r>
              <a:rPr lang="en-US" sz="6600" i="1" dirty="0">
                <a:solidFill>
                  <a:srgbClr val="61F0FF"/>
                </a:solidFill>
              </a:rPr>
              <a:t>competitive benchmarking</a:t>
            </a:r>
            <a:r>
              <a:rPr lang="en-US" sz="5400" i="1" dirty="0">
                <a:solidFill>
                  <a:srgbClr val="61F0FF"/>
                </a:solidFill>
                <a:effectLst>
                  <a:outerShdw blurRad="38100" dist="38100" dir="2700000" algn="tl">
                    <a:srgbClr val="FFFFFF"/>
                  </a:outerShdw>
                </a:effectLst>
                <a:latin typeface="Lucida Bright" pitchFamily="-106" charset="0"/>
              </a:rPr>
              <a:t> and </a:t>
            </a:r>
            <a:r>
              <a:rPr lang="en-US" sz="6600" i="1" dirty="0">
                <a:solidFill>
                  <a:srgbClr val="61F0FF"/>
                </a:solidFill>
              </a:rPr>
              <a:t>imitation</a:t>
            </a:r>
            <a:r>
              <a:rPr lang="en-US" sz="5400" i="1" dirty="0">
                <a:solidFill>
                  <a:schemeClr val="tx1"/>
                </a:solidFill>
                <a:effectLst>
                  <a:outerShdw blurRad="38100" dist="38100" dir="2700000" algn="tl">
                    <a:srgbClr val="FFFFFF"/>
                  </a:outerShdw>
                </a:effectLst>
                <a:latin typeface="Lucida Bright" pitchFamily="-106" charset="0"/>
              </a:rPr>
              <a:t>.”</a:t>
            </a:r>
            <a:r>
              <a:rPr lang="en-US" dirty="0">
                <a:solidFill>
                  <a:schemeClr val="tx1"/>
                </a:solidFill>
                <a:effectLst>
                  <a:outerShdw blurRad="38100" dist="38100" dir="2700000" algn="tl">
                    <a:srgbClr val="FFFFFF"/>
                  </a:outerShdw>
                </a:effectLst>
                <a:latin typeface="Book Antiqua" pitchFamily="-106" charset="0"/>
              </a:rPr>
              <a:t> </a:t>
            </a:r>
            <a:endParaRPr lang="en-US" sz="1800" dirty="0">
              <a:solidFill>
                <a:schemeClr val="bg1"/>
              </a:solidFill>
            </a:endParaRPr>
          </a:p>
        </p:txBody>
      </p:sp>
      <p:sp>
        <p:nvSpPr>
          <p:cNvPr id="889859" name="Rectangle 3"/>
          <p:cNvSpPr>
            <a:spLocks noChangeArrowheads="1"/>
          </p:cNvSpPr>
          <p:nvPr/>
        </p:nvSpPr>
        <p:spPr bwMode="auto">
          <a:xfrm>
            <a:off x="3490913" y="5942013"/>
            <a:ext cx="5816600" cy="923925"/>
          </a:xfrm>
          <a:prstGeom prst="rect">
            <a:avLst/>
          </a:prstGeom>
          <a:noFill/>
          <a:ln w="9525">
            <a:noFill/>
            <a:miter lim="800000"/>
            <a:headEnd/>
            <a:tailEnd/>
          </a:ln>
          <a:effectLst/>
        </p:spPr>
        <p:txBody>
          <a:bodyPr wrap="none">
            <a:prstTxWarp prst="textNoShape">
              <a:avLst/>
            </a:prstTxWarp>
            <a:spAutoFit/>
          </a:bodyPr>
          <a:lstStyle/>
          <a:p>
            <a:pPr algn="r">
              <a:defRPr/>
            </a:pPr>
            <a:r>
              <a:rPr lang="en-US" sz="1800" b="1" i="1" u="sng">
                <a:solidFill>
                  <a:schemeClr val="tx2"/>
                </a:solidFill>
                <a:effectLst>
                  <a:outerShdw blurRad="38100" dist="38100" dir="2700000" algn="tl">
                    <a:srgbClr val="000000"/>
                  </a:outerShdw>
                </a:effectLst>
                <a:latin typeface="Verdana" pitchFamily="-106" charset="0"/>
                <a:ea typeface="ＭＳ Ｐゴシック" pitchFamily="-106" charset="-128"/>
                <a:cs typeface="ＭＳ Ｐゴシック" pitchFamily="-106" charset="-128"/>
              </a:rPr>
              <a:t>W. Chan Kim &amp; Ren</a:t>
            </a:r>
            <a:r>
              <a:rPr lang="en-US" sz="1800" b="1" i="1" u="sng">
                <a:solidFill>
                  <a:schemeClr val="tx2"/>
                </a:solidFill>
                <a:effectLst>
                  <a:outerShdw blurRad="38100" dist="38100" dir="2700000" algn="tl">
                    <a:srgbClr val="000000"/>
                  </a:outerShdw>
                </a:effectLst>
                <a:latin typeface="Verdana" pitchFamily="-106" charset="0"/>
                <a:ea typeface="Arial" pitchFamily="-106" charset="0"/>
                <a:cs typeface="Arial" pitchFamily="-106" charset="0"/>
              </a:rPr>
              <a:t>é</a:t>
            </a:r>
            <a:r>
              <a:rPr lang="en-US" sz="1800" b="1" i="1" u="sng">
                <a:solidFill>
                  <a:schemeClr val="tx2"/>
                </a:solidFill>
                <a:effectLst>
                  <a:outerShdw blurRad="38100" dist="38100" dir="2700000" algn="tl">
                    <a:srgbClr val="000000"/>
                  </a:outerShdw>
                </a:effectLst>
                <a:latin typeface="Verdana" pitchFamily="-106" charset="0"/>
                <a:ea typeface="ＭＳ Ｐゴシック" pitchFamily="-106" charset="-128"/>
                <a:cs typeface="ＭＳ Ｐゴシック" pitchFamily="-106" charset="-128"/>
              </a:rPr>
              <a:t>e Mauborgne</a:t>
            </a:r>
          </a:p>
          <a:p>
            <a:pPr algn="r">
              <a:defRPr/>
            </a:pPr>
            <a:r>
              <a:rPr lang="en-US" sz="1800" b="1" i="1" u="sng">
                <a:solidFill>
                  <a:schemeClr val="tx2"/>
                </a:solidFill>
                <a:effectLst>
                  <a:outerShdw blurRad="38100" dist="38100" dir="2700000" algn="tl">
                    <a:srgbClr val="000000"/>
                  </a:outerShdw>
                </a:effectLst>
                <a:latin typeface="Verdana" pitchFamily="-106" charset="0"/>
                <a:ea typeface="ＭＳ Ｐゴシック" pitchFamily="-106" charset="-128"/>
                <a:cs typeface="ＭＳ Ｐゴシック" pitchFamily="-106" charset="-128"/>
              </a:rPr>
              <a:t>“Think for Yourself —Stop Copying a Rival”</a:t>
            </a:r>
          </a:p>
          <a:p>
            <a:pPr algn="r">
              <a:defRPr/>
            </a:pPr>
            <a:r>
              <a:rPr lang="en-US" sz="1800" b="1" i="1" u="sng">
                <a:solidFill>
                  <a:schemeClr val="tx2"/>
                </a:solidFill>
                <a:effectLst>
                  <a:outerShdw blurRad="38100" dist="38100" dir="2700000" algn="tl">
                    <a:srgbClr val="000000"/>
                  </a:outerShdw>
                </a:effectLst>
                <a:latin typeface="Verdana" pitchFamily="-106" charset="0"/>
                <a:ea typeface="ＭＳ Ｐゴシック" pitchFamily="-106" charset="-128"/>
                <a:cs typeface="ＭＳ Ｐゴシック" pitchFamily="-106" charset="-128"/>
              </a:rPr>
              <a:t>Financial Times/08.11.03</a:t>
            </a:r>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576263" y="609600"/>
            <a:ext cx="8059737" cy="5638800"/>
          </a:xfrm>
        </p:spPr>
        <p:txBody>
          <a:bodyPr/>
          <a:lstStyle/>
          <a:p>
            <a:pPr>
              <a:defRPr/>
            </a:pPr>
            <a:r>
              <a:rPr lang="en-US" sz="4000" i="1" dirty="0">
                <a:solidFill>
                  <a:schemeClr val="tx1"/>
                </a:solidFill>
                <a:effectLst>
                  <a:outerShdw blurRad="38100" dist="38100" dir="2700000" algn="tl">
                    <a:srgbClr val="FFFFFF"/>
                  </a:outerShdw>
                </a:effectLst>
                <a:latin typeface="Arial Rounded MT Bold" pitchFamily="-106" charset="0"/>
              </a:rPr>
              <a:t>“</a:t>
            </a:r>
            <a:r>
              <a:rPr lang="en-US" i="1" dirty="0">
                <a:solidFill>
                  <a:schemeClr val="tx1"/>
                </a:solidFill>
                <a:effectLst>
                  <a:outerShdw blurRad="38100" dist="38100" dir="2700000" algn="tl">
                    <a:srgbClr val="FFFFFF"/>
                  </a:outerShdw>
                </a:effectLst>
                <a:latin typeface="Arial Rounded MT Bold" pitchFamily="-106" charset="0"/>
              </a:rPr>
              <a:t>Beware of the tyranny of making </a:t>
            </a:r>
            <a:r>
              <a:rPr lang="en-US" sz="2400" i="1" u="sng" dirty="0">
                <a:solidFill>
                  <a:srgbClr val="DFD293"/>
                </a:solidFill>
                <a:latin typeface="Arial Rounded MT Bold" pitchFamily="-106" charset="0"/>
              </a:rPr>
              <a:t>Small</a:t>
            </a:r>
            <a:r>
              <a:rPr lang="en-US" sz="2400" i="1" dirty="0">
                <a:solidFill>
                  <a:srgbClr val="DFD293"/>
                </a:solidFill>
                <a:latin typeface="Arial Rounded MT Bold" pitchFamily="-106" charset="0"/>
              </a:rPr>
              <a:t>  </a:t>
            </a:r>
            <a:r>
              <a:rPr lang="en-US" i="1" dirty="0">
                <a:solidFill>
                  <a:schemeClr val="tx1"/>
                </a:solidFill>
                <a:effectLst>
                  <a:outerShdw blurRad="38100" dist="38100" dir="2700000" algn="tl">
                    <a:srgbClr val="FFFFFF"/>
                  </a:outerShdw>
                </a:effectLst>
                <a:latin typeface="Arial Rounded MT Bold" pitchFamily="-106" charset="0"/>
              </a:rPr>
              <a:t>Changes to </a:t>
            </a:r>
            <a:r>
              <a:rPr lang="en-US" sz="2400" i="1" dirty="0">
                <a:solidFill>
                  <a:srgbClr val="DFD293"/>
                </a:solidFill>
                <a:latin typeface="Arial Rounded MT Bold" pitchFamily="-106" charset="0"/>
              </a:rPr>
              <a:t>S</a:t>
            </a:r>
            <a:r>
              <a:rPr lang="en-US" sz="2400" i="1" u="sng" dirty="0">
                <a:solidFill>
                  <a:srgbClr val="DFD293"/>
                </a:solidFill>
                <a:latin typeface="Arial Rounded MT Bold" pitchFamily="-106" charset="0"/>
              </a:rPr>
              <a:t>mall</a:t>
            </a:r>
            <a:r>
              <a:rPr lang="en-US" sz="2400" i="1" dirty="0">
                <a:solidFill>
                  <a:srgbClr val="DFD293"/>
                </a:solidFill>
                <a:latin typeface="Arial Rounded MT Bold" pitchFamily="-106" charset="0"/>
              </a:rPr>
              <a:t> </a:t>
            </a:r>
            <a:r>
              <a:rPr lang="en-US" i="1" dirty="0">
                <a:solidFill>
                  <a:schemeClr val="tx1"/>
                </a:solidFill>
                <a:effectLst>
                  <a:outerShdw blurRad="38100" dist="38100" dir="2700000" algn="tl">
                    <a:srgbClr val="FFFFFF"/>
                  </a:outerShdw>
                </a:effectLst>
                <a:latin typeface="Arial Rounded MT Bold" pitchFamily="-106" charset="0"/>
              </a:rPr>
              <a:t>Things. Rather, make </a:t>
            </a:r>
            <a:r>
              <a:rPr lang="en-US" sz="6600" i="1" u="sng" dirty="0">
                <a:solidFill>
                  <a:srgbClr val="00FF00"/>
                </a:solidFill>
                <a:latin typeface="Arial Rounded MT Bold" pitchFamily="-106" charset="0"/>
              </a:rPr>
              <a:t>Bi</a:t>
            </a:r>
            <a:r>
              <a:rPr lang="en-US" sz="6600" i="1" dirty="0">
                <a:solidFill>
                  <a:srgbClr val="00FF00"/>
                </a:solidFill>
                <a:latin typeface="Arial Rounded MT Bold" pitchFamily="-106" charset="0"/>
              </a:rPr>
              <a:t>g </a:t>
            </a:r>
            <a:r>
              <a:rPr lang="en-US" i="1" dirty="0">
                <a:solidFill>
                  <a:schemeClr val="tx1"/>
                </a:solidFill>
                <a:effectLst>
                  <a:outerShdw blurRad="38100" dist="38100" dir="2700000" algn="tl">
                    <a:srgbClr val="FFFFFF"/>
                  </a:outerShdw>
                </a:effectLst>
                <a:latin typeface="Arial Rounded MT Bold" pitchFamily="-106" charset="0"/>
              </a:rPr>
              <a:t>Changes to </a:t>
            </a:r>
            <a:r>
              <a:rPr lang="en-US" sz="6600" i="1" u="sng" dirty="0">
                <a:solidFill>
                  <a:srgbClr val="00FF00"/>
                </a:solidFill>
                <a:latin typeface="Arial Rounded MT Bold" pitchFamily="-106" charset="0"/>
              </a:rPr>
              <a:t>Bi</a:t>
            </a:r>
            <a:r>
              <a:rPr lang="en-US" sz="6600" i="1" dirty="0">
                <a:solidFill>
                  <a:srgbClr val="00FF00"/>
                </a:solidFill>
                <a:latin typeface="Arial Rounded MT Bold" pitchFamily="-106" charset="0"/>
              </a:rPr>
              <a:t>g</a:t>
            </a:r>
            <a:r>
              <a:rPr lang="en-US" sz="6000" i="1" dirty="0">
                <a:solidFill>
                  <a:srgbClr val="00FF00"/>
                </a:solidFill>
                <a:latin typeface="Arial Rounded MT Bold" pitchFamily="-106" charset="0"/>
              </a:rPr>
              <a:t> </a:t>
            </a:r>
            <a:r>
              <a:rPr lang="en-US" i="1" dirty="0">
                <a:solidFill>
                  <a:schemeClr val="tx1"/>
                </a:solidFill>
                <a:effectLst>
                  <a:outerShdw blurRad="38100" dist="38100" dir="2700000" algn="tl">
                    <a:srgbClr val="FFFFFF"/>
                  </a:outerShdw>
                </a:effectLst>
                <a:latin typeface="Arial Rounded MT Bold" pitchFamily="-106" charset="0"/>
              </a:rPr>
              <a:t>Things.”</a:t>
            </a:r>
            <a:r>
              <a:rPr lang="en-US" sz="2400" dirty="0">
                <a:solidFill>
                  <a:schemeClr val="tx1"/>
                </a:solidFill>
                <a:effectLst>
                  <a:outerShdw blurRad="38100" dist="38100" dir="2700000" algn="tl">
                    <a:srgbClr val="FFFFFF"/>
                  </a:outerShdw>
                </a:effectLst>
                <a:latin typeface="Arial Rounded MT Bold" pitchFamily="-106" charset="0"/>
              </a:rPr>
              <a:t>  </a:t>
            </a:r>
            <a:endParaRPr lang="en-US" sz="1600" dirty="0">
              <a:solidFill>
                <a:schemeClr val="tx1"/>
              </a:solidFill>
              <a:effectLst>
                <a:outerShdw blurRad="38100" dist="38100" dir="2700000" algn="tl">
                  <a:srgbClr val="FFFFFF"/>
                </a:outerShdw>
              </a:effectLst>
            </a:endParaRPr>
          </a:p>
        </p:txBody>
      </p:sp>
      <p:sp>
        <p:nvSpPr>
          <p:cNvPr id="891907" name="Rectangle 3"/>
          <p:cNvSpPr>
            <a:spLocks noChangeArrowheads="1"/>
          </p:cNvSpPr>
          <p:nvPr/>
        </p:nvSpPr>
        <p:spPr bwMode="auto">
          <a:xfrm>
            <a:off x="4373563" y="6521450"/>
            <a:ext cx="4770437" cy="336550"/>
          </a:xfrm>
          <a:prstGeom prst="rect">
            <a:avLst/>
          </a:prstGeom>
          <a:noFill/>
          <a:ln w="9525">
            <a:noFill/>
            <a:miter lim="800000"/>
            <a:headEnd/>
            <a:tailEnd/>
          </a:ln>
          <a:effectLst/>
        </p:spPr>
        <p:txBody>
          <a:bodyPr wrap="none">
            <a:prstTxWarp prst="textNoShape">
              <a:avLst/>
            </a:prstTxWarp>
            <a:spAutoFit/>
          </a:bodyPr>
          <a:lstStyle/>
          <a:p>
            <a:pPr>
              <a:defRPr/>
            </a:pPr>
            <a:r>
              <a:rPr lang="en-US" sz="1600" b="1" i="1" u="sng">
                <a:effectLst>
                  <a:outerShdw blurRad="38100" dist="38100" dir="2700000" algn="tl">
                    <a:srgbClr val="FFFFFF"/>
                  </a:outerShdw>
                </a:effectLst>
                <a:latin typeface="Verdana" pitchFamily="-106" charset="0"/>
                <a:ea typeface="ＭＳ Ｐゴシック" pitchFamily="-106" charset="-128"/>
                <a:cs typeface="ＭＳ Ｐゴシック" pitchFamily="-106" charset="-128"/>
              </a:rPr>
              <a:t>Roger Enrico, former Chairman, PepsiCo</a:t>
            </a:r>
          </a:p>
        </p:txBody>
      </p:sp>
    </p:spTree>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2809859" name="Rectangle 3"/>
          <p:cNvSpPr>
            <a:spLocks noChangeArrowheads="1"/>
          </p:cNvSpPr>
          <p:nvPr/>
        </p:nvSpPr>
        <p:spPr bwMode="auto">
          <a:xfrm>
            <a:off x="685800" y="2857500"/>
            <a:ext cx="7772400" cy="1143000"/>
          </a:xfrm>
          <a:prstGeom prst="rect">
            <a:avLst/>
          </a:prstGeom>
          <a:noFill/>
          <a:ln w="9525">
            <a:noFill/>
            <a:miter lim="800000"/>
            <a:headEnd/>
            <a:tailEnd/>
          </a:ln>
        </p:spPr>
        <p:txBody>
          <a:bodyPr anchor="ctr">
            <a:prstTxWarp prst="textNoShape">
              <a:avLst/>
            </a:prstTxWarp>
          </a:bodyPr>
          <a:lstStyle/>
          <a:p>
            <a:pPr algn="ctr"/>
            <a:r>
              <a:rPr lang="en-US" sz="6600" b="1" dirty="0" smtClean="0">
                <a:solidFill>
                  <a:srgbClr val="FFFFFF"/>
                </a:solidFill>
                <a:latin typeface="Mistral" charset="0"/>
                <a:ea typeface="Mistral" charset="0"/>
                <a:cs typeface="Mistral" charset="0"/>
              </a:rPr>
              <a:t>We will take </a:t>
            </a:r>
            <a:r>
              <a:rPr lang="en-US" sz="6600" b="1" dirty="0">
                <a:solidFill>
                  <a:srgbClr val="FFFFFF"/>
                </a:solidFill>
                <a:latin typeface="Mistral" charset="0"/>
                <a:ea typeface="Mistral" charset="0"/>
                <a:cs typeface="Mistral" charset="0"/>
              </a:rPr>
              <a:t>a</a:t>
            </a:r>
            <a:r>
              <a:rPr lang="en-US" sz="6600" b="1" dirty="0" smtClean="0">
                <a:solidFill>
                  <a:srgbClr val="FFFFFF"/>
                </a:solidFill>
                <a:latin typeface="Mistral" charset="0"/>
                <a:ea typeface="Mistral" charset="0"/>
                <a:cs typeface="Mistral" charset="0"/>
              </a:rPr>
              <a:t> deeper look </a:t>
            </a:r>
            <a:r>
              <a:rPr lang="en-US" sz="6600" b="1" dirty="0">
                <a:solidFill>
                  <a:srgbClr val="FFFFFF"/>
                </a:solidFill>
                <a:latin typeface="Mistral" charset="0"/>
                <a:ea typeface="Mistral" charset="0"/>
                <a:cs typeface="Mistral" charset="0"/>
              </a:rPr>
              <a:t>at</a:t>
            </a:r>
            <a:r>
              <a:rPr lang="en-US" sz="6600" b="1" dirty="0" smtClean="0">
                <a:solidFill>
                  <a:srgbClr val="FFFFFF"/>
                </a:solidFill>
                <a:latin typeface="Mistral" charset="0"/>
                <a:ea typeface="Mistral" charset="0"/>
                <a:cs typeface="Mistral" charset="0"/>
              </a:rPr>
              <a:t> </a:t>
            </a:r>
            <a:r>
              <a:rPr lang="en-US" sz="6600" b="1" dirty="0" smtClean="0">
                <a:solidFill>
                  <a:srgbClr val="FFFF00"/>
                </a:solidFill>
                <a:latin typeface="Mistral" charset="0"/>
                <a:ea typeface="Mistral" charset="0"/>
                <a:cs typeface="Mistral" charset="0"/>
              </a:rPr>
              <a:t>CHANGE </a:t>
            </a:r>
            <a:r>
              <a:rPr lang="en-US" sz="6600" b="1" dirty="0" smtClean="0">
                <a:solidFill>
                  <a:srgbClr val="FFFFFF"/>
                </a:solidFill>
                <a:latin typeface="Mistral" charset="0"/>
                <a:ea typeface="Mistral" charset="0"/>
                <a:cs typeface="Mistral" charset="0"/>
              </a:rPr>
              <a:t>later in the semester…</a:t>
            </a:r>
            <a:endParaRPr lang="en-US" sz="6600" b="1" dirty="0">
              <a:solidFill>
                <a:srgbClr val="FFFFFF"/>
              </a:solidFill>
              <a:latin typeface="Mistral" charset="0"/>
              <a:ea typeface="Mistral" charset="0"/>
              <a:cs typeface="Mistr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09859">
                                            <p:txEl>
                                              <p:pRg st="0" end="0"/>
                                            </p:txEl>
                                          </p:spTgt>
                                        </p:tgtEl>
                                        <p:attrNameLst>
                                          <p:attrName>style.visibility</p:attrName>
                                        </p:attrNameLst>
                                      </p:cBhvr>
                                      <p:to>
                                        <p:strVal val="visible"/>
                                      </p:to>
                                    </p:set>
                                    <p:animEffect transition="in" filter="dissolve">
                                      <p:cBhvr>
                                        <p:cTn id="7" dur="1000"/>
                                        <p:tgtEl>
                                          <p:spTgt spid="280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9859" grpId="0" build="p" autoUpdateAnimBg="0"/>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7200" smtClean="0">
                <a:latin typeface="Arial Black" charset="0"/>
              </a:rPr>
              <a:t>So, what can we do about this?</a:t>
            </a:r>
            <a:endParaRPr lang="en-US"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7200" dirty="0" smtClean="0">
                <a:latin typeface="Arial Black" charset="0"/>
              </a:rPr>
              <a:t>We can start by answering </a:t>
            </a:r>
            <a:r>
              <a:rPr lang="en-US" sz="7200" u="sng" dirty="0" smtClean="0">
                <a:solidFill>
                  <a:srgbClr val="FFFF00"/>
                </a:solidFill>
                <a:latin typeface="Arial Black" charset="0"/>
              </a:rPr>
              <a:t>four </a:t>
            </a:r>
            <a:r>
              <a:rPr lang="en-US" sz="7200" dirty="0" smtClean="0">
                <a:latin typeface="Arial Black" charset="0"/>
              </a:rPr>
              <a:t>fundamental questions…</a:t>
            </a:r>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ChangeArrowheads="1"/>
          </p:cNvSpPr>
          <p:nvPr>
            <p:ph type="ctrTitle"/>
          </p:nvPr>
        </p:nvSpPr>
        <p:spPr>
          <a:xfrm>
            <a:off x="685800" y="2857500"/>
            <a:ext cx="7772400" cy="1143000"/>
          </a:xfrm>
        </p:spPr>
        <p:txBody>
          <a:bodyPr/>
          <a:lstStyle/>
          <a:p>
            <a:pPr>
              <a:defRPr/>
            </a:pPr>
            <a:r>
              <a:rPr lang="en-US" sz="7200" dirty="0">
                <a:effectLst>
                  <a:outerShdw blurRad="38100" dist="38100" dir="2700000" algn="tl">
                    <a:srgbClr val="808080"/>
                  </a:outerShdw>
                </a:effectLst>
              </a:rPr>
              <a:t>So,</a:t>
            </a:r>
            <a:r>
              <a:rPr lang="en-US" sz="7200" dirty="0" smtClean="0">
                <a:effectLst>
                  <a:outerShdw blurRad="38100" dist="38100" dir="2700000" algn="tl">
                    <a:srgbClr val="808080"/>
                  </a:outerShdw>
                </a:effectLst>
              </a:rPr>
              <a:t> let’s start with the </a:t>
            </a:r>
            <a:r>
              <a:rPr lang="en-US" sz="7200" dirty="0" smtClean="0">
                <a:solidFill>
                  <a:srgbClr val="FFFF00"/>
                </a:solidFill>
                <a:effectLst>
                  <a:outerShdw blurRad="38100" dist="38100" dir="2700000" algn="tl">
                    <a:srgbClr val="808080"/>
                  </a:outerShdw>
                </a:effectLst>
              </a:rPr>
              <a:t>first </a:t>
            </a:r>
            <a:r>
              <a:rPr lang="en-US" sz="7200" dirty="0" smtClean="0">
                <a:effectLst>
                  <a:outerShdw blurRad="38100" dist="38100" dir="2700000" algn="tl">
                    <a:srgbClr val="808080"/>
                  </a:outerShdw>
                </a:effectLst>
              </a:rPr>
              <a:t>question.</a:t>
            </a:r>
            <a:r>
              <a:rPr lang="en-US" sz="7200" dirty="0">
                <a:effectLst>
                  <a:outerShdw blurRad="38100" dist="38100" dir="2700000" algn="tl">
                    <a:srgbClr val="808080"/>
                  </a:outerShdw>
                </a:effectLst>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6274"/>
                                        </p:tgtEl>
                                        <p:attrNameLst>
                                          <p:attrName>style.visibility</p:attrName>
                                        </p:attrNameLst>
                                      </p:cBhvr>
                                      <p:to>
                                        <p:strVal val="visible"/>
                                      </p:to>
                                    </p:set>
                                    <p:animEffect transition="in" filter="dissolve">
                                      <p:cBhvr>
                                        <p:cTn id="7" dur="500"/>
                                        <p:tgtEl>
                                          <p:spTgt spid="566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4" grpId="0" autoUpdateAnimBg="0"/>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58754" name="Rectangle 2"/>
          <p:cNvSpPr>
            <a:spLocks noGrp="1" noChangeArrowheads="1"/>
          </p:cNvSpPr>
          <p:nvPr>
            <p:ph type="ctrTitle"/>
          </p:nvPr>
        </p:nvSpPr>
        <p:spPr>
          <a:xfrm>
            <a:off x="685800" y="2857500"/>
            <a:ext cx="7772400" cy="1143000"/>
          </a:xfrm>
          <a:effectLst/>
        </p:spPr>
        <p:txBody>
          <a:bodyPr/>
          <a:lstStyle/>
          <a:p>
            <a:pPr lvl="0" algn="ctr"/>
            <a:r>
              <a:rPr lang="en-US" sz="4800" dirty="0" smtClean="0"/>
              <a:t>What are some of the key inhibitors, obstacles, and barriers to creativity and innovation, and what can be done about them?</a:t>
            </a:r>
            <a:endParaRPr lang="en-US" sz="4800" dirty="0"/>
          </a:p>
        </p:txBody>
      </p:sp>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0" y="-8467"/>
            <a:ext cx="9144000" cy="6866467"/>
            <a:chOff x="0" y="-8467"/>
            <a:chExt cx="9144000" cy="6866467"/>
          </a:xfrm>
        </p:grpSpPr>
        <p:sp>
          <p:nvSpPr>
            <p:cNvPr id="11" name="Rectangle 10"/>
            <p:cNvSpPr/>
            <p:nvPr/>
          </p:nvSpPr>
          <p:spPr bwMode="auto">
            <a:xfrm>
              <a:off x="0" y="0"/>
              <a:ext cx="9144000" cy="113241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7" name="Rectangle 6"/>
            <p:cNvSpPr/>
            <p:nvPr/>
          </p:nvSpPr>
          <p:spPr bwMode="auto">
            <a:xfrm>
              <a:off x="0" y="0"/>
              <a:ext cx="1079500" cy="68579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10" name="Rectangle 9"/>
            <p:cNvSpPr/>
            <p:nvPr/>
          </p:nvSpPr>
          <p:spPr bwMode="auto">
            <a:xfrm>
              <a:off x="0" y="5562600"/>
              <a:ext cx="9144000" cy="1295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13" name="Rectangle 12"/>
            <p:cNvSpPr/>
            <p:nvPr/>
          </p:nvSpPr>
          <p:spPr bwMode="auto">
            <a:xfrm>
              <a:off x="8064500" y="-8467"/>
              <a:ext cx="1079500" cy="68579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grpSp>
      <p:pic>
        <p:nvPicPr>
          <p:cNvPr id="8" name="StateEmployees.wmv">
            <a:hlinkClick r:id="" action="ppaction://media"/>
          </p:cNvPr>
          <p:cNvPicPr/>
          <p:nvPr>
            <a:videoFile r:link="rId1"/>
          </p:nvPr>
        </p:nvPicPr>
        <p:blipFill>
          <a:blip r:embed="rId4"/>
          <a:stretch>
            <a:fillRect/>
          </a:stretch>
        </p:blipFill>
        <p:spPr>
          <a:xfrm>
            <a:off x="1066800" y="1054098"/>
            <a:ext cx="7010400" cy="5257800"/>
          </a:xfrm>
          <a:prstGeom prst="rect">
            <a:avLst/>
          </a:prstGeom>
          <a:ln>
            <a:solidFill>
              <a:srgbClr val="1D86CD"/>
            </a:solidFill>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5714" name="Rectangle 2"/>
          <p:cNvSpPr>
            <a:spLocks noGrp="1" noChangeArrowheads="1"/>
          </p:cNvSpPr>
          <p:nvPr>
            <p:ph type="ctrTitle"/>
          </p:nvPr>
        </p:nvSpPr>
        <p:spPr>
          <a:xfrm>
            <a:off x="685800" y="1219200"/>
            <a:ext cx="7772400" cy="1143000"/>
          </a:xfrm>
        </p:spPr>
        <p:txBody>
          <a:bodyPr/>
          <a:lstStyle/>
          <a:p>
            <a:pPr>
              <a:defRPr/>
            </a:pPr>
            <a:r>
              <a:rPr lang="en-US" sz="5400">
                <a:effectLst>
                  <a:outerShdw blurRad="38100" dist="38100" dir="2700000" algn="tl">
                    <a:srgbClr val="808080"/>
                  </a:outerShdw>
                </a:effectLst>
              </a:rPr>
              <a:t>Creativity</a:t>
            </a:r>
            <a:endParaRPr lang="en-US">
              <a:effectLst>
                <a:outerShdw blurRad="38100" dist="38100" dir="2700000" algn="tl">
                  <a:srgbClr val="808080"/>
                </a:outerShdw>
              </a:effectLst>
            </a:endParaRPr>
          </a:p>
        </p:txBody>
      </p:sp>
      <p:sp>
        <p:nvSpPr>
          <p:cNvPr id="35843" name="Rectangle 3"/>
          <p:cNvSpPr>
            <a:spLocks noGrp="1" noChangeArrowheads="1"/>
          </p:cNvSpPr>
          <p:nvPr>
            <p:ph type="subTitle" idx="1"/>
          </p:nvPr>
        </p:nvSpPr>
        <p:spPr>
          <a:xfrm>
            <a:off x="1371600" y="3429000"/>
            <a:ext cx="6400800" cy="1143000"/>
          </a:xfrm>
        </p:spPr>
        <p:txBody>
          <a:bodyPr/>
          <a:lstStyle/>
          <a:p>
            <a:r>
              <a:rPr lang="en-US" sz="2400">
                <a:ea typeface="ＭＳ Ｐゴシック" charset="-128"/>
                <a:cs typeface="ＭＳ Ｐゴシック" charset="-128"/>
              </a:rPr>
              <a:t>Being creative helps us to adapt and respond to a rapidly changing world...</a:t>
            </a:r>
          </a:p>
        </p:txBody>
      </p:sp>
      <p:sp>
        <p:nvSpPr>
          <p:cNvPr id="35844" name="Text Box 4"/>
          <p:cNvSpPr txBox="1">
            <a:spLocks noChangeArrowheads="1"/>
          </p:cNvSpPr>
          <p:nvPr/>
        </p:nvSpPr>
        <p:spPr bwMode="auto">
          <a:xfrm>
            <a:off x="1588" y="6364288"/>
            <a:ext cx="2233612" cy="503237"/>
          </a:xfrm>
          <a:prstGeom prst="rect">
            <a:avLst/>
          </a:prstGeom>
          <a:noFill/>
          <a:ln w="9525">
            <a:noFill/>
            <a:miter lim="800000"/>
            <a:headEnd/>
            <a:tailEnd/>
          </a:ln>
        </p:spPr>
        <p:txBody>
          <a:bodyPr wrap="none">
            <a:prstTxWarp prst="textNoShape">
              <a:avLst/>
            </a:prstTxWarp>
            <a:spAutoFit/>
          </a:bodyPr>
          <a:lstStyle/>
          <a:p>
            <a:pPr>
              <a:spcBef>
                <a:spcPct val="25000"/>
              </a:spcBef>
              <a:buClr>
                <a:srgbClr val="FFCC00"/>
              </a:buClr>
              <a:buSzPct val="125000"/>
            </a:pPr>
            <a:r>
              <a:rPr lang="en-US" sz="1200" b="1">
                <a:solidFill>
                  <a:schemeClr val="bg1"/>
                </a:solidFill>
                <a:latin typeface="Arial" charset="0"/>
              </a:rPr>
              <a:t>Sure Start</a:t>
            </a:r>
          </a:p>
          <a:p>
            <a:pPr>
              <a:spcBef>
                <a:spcPct val="25000"/>
              </a:spcBef>
              <a:buClr>
                <a:srgbClr val="FFCC00"/>
              </a:buClr>
              <a:buSzPct val="125000"/>
            </a:pPr>
            <a:r>
              <a:rPr lang="en-US" sz="1200" b="1">
                <a:solidFill>
                  <a:schemeClr val="bg1"/>
                </a:solidFill>
                <a:latin typeface="Arial" charset="0"/>
              </a:rPr>
              <a:t>http://www.surestart.gov.uk/</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62" name="Text Box 2"/>
          <p:cNvSpPr txBox="1">
            <a:spLocks noChangeArrowheads="1"/>
          </p:cNvSpPr>
          <p:nvPr/>
        </p:nvSpPr>
        <p:spPr bwMode="auto">
          <a:xfrm>
            <a:off x="144463" y="204788"/>
            <a:ext cx="8855075" cy="1431925"/>
          </a:xfrm>
          <a:prstGeom prst="rect">
            <a:avLst/>
          </a:prstGeom>
          <a:noFill/>
          <a:ln w="9525">
            <a:noFill/>
            <a:miter lim="800000"/>
            <a:headEnd/>
            <a:tailEnd/>
          </a:ln>
        </p:spPr>
        <p:txBody>
          <a:bodyPr>
            <a:prstTxWarp prst="textNoShape">
              <a:avLst/>
            </a:prstTxWarp>
            <a:spAutoFit/>
          </a:bodyPr>
          <a:lstStyle/>
          <a:p>
            <a:r>
              <a:rPr lang="en-US" sz="4400" b="1">
                <a:solidFill>
                  <a:schemeClr val="bg1"/>
                </a:solidFill>
              </a:rPr>
              <a:t>Creativity develops the capacity to imagine the world differently... </a:t>
            </a:r>
          </a:p>
        </p:txBody>
      </p:sp>
      <p:sp>
        <p:nvSpPr>
          <p:cNvPr id="757763" name="Text Box 3"/>
          <p:cNvSpPr txBox="1">
            <a:spLocks noChangeArrowheads="1"/>
          </p:cNvSpPr>
          <p:nvPr/>
        </p:nvSpPr>
        <p:spPr bwMode="auto">
          <a:xfrm>
            <a:off x="76200" y="2743200"/>
            <a:ext cx="8855075" cy="3441700"/>
          </a:xfrm>
          <a:prstGeom prst="rect">
            <a:avLst/>
          </a:prstGeom>
          <a:noFill/>
          <a:ln w="9525">
            <a:noFill/>
            <a:miter lim="800000"/>
            <a:headEnd/>
            <a:tailEnd/>
          </a:ln>
        </p:spPr>
        <p:txBody>
          <a:bodyPr>
            <a:prstTxWarp prst="textNoShape">
              <a:avLst/>
            </a:prstTxWarp>
            <a:spAutoFit/>
          </a:bodyPr>
          <a:lstStyle/>
          <a:p>
            <a:pPr algn="r"/>
            <a:r>
              <a:rPr lang="en-US" sz="4400" b="1">
                <a:solidFill>
                  <a:schemeClr val="bg1"/>
                </a:solidFill>
              </a:rPr>
              <a:t>...But, we need both the </a:t>
            </a:r>
            <a:r>
              <a:rPr lang="en-US" sz="4400" b="1">
                <a:solidFill>
                  <a:srgbClr val="FFCC00"/>
                </a:solidFill>
              </a:rPr>
              <a:t>tools to envision and conceptualize</a:t>
            </a:r>
            <a:r>
              <a:rPr lang="en-US" sz="4400" b="1">
                <a:solidFill>
                  <a:schemeClr val="bg1"/>
                </a:solidFill>
              </a:rPr>
              <a:t> how the world could be different, and the </a:t>
            </a:r>
            <a:r>
              <a:rPr lang="en-US" sz="4400" b="1">
                <a:solidFill>
                  <a:srgbClr val="FFCC00"/>
                </a:solidFill>
              </a:rPr>
              <a:t>motivation, inner drive, and confidence to make it happen</a:t>
            </a:r>
            <a:r>
              <a:rPr lang="en-US" sz="4400" b="1">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7762">
                                            <p:txEl>
                                              <p:pRg st="0" end="0"/>
                                            </p:txEl>
                                          </p:spTgt>
                                        </p:tgtEl>
                                        <p:attrNameLst>
                                          <p:attrName>style.visibility</p:attrName>
                                        </p:attrNameLst>
                                      </p:cBhvr>
                                      <p:to>
                                        <p:strVal val="visible"/>
                                      </p:to>
                                    </p:set>
                                    <p:animEffect transition="in" filter="dissolve">
                                      <p:cBhvr>
                                        <p:cTn id="7" dur="500"/>
                                        <p:tgtEl>
                                          <p:spTgt spid="757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7763">
                                            <p:txEl>
                                              <p:pRg st="0" end="0"/>
                                            </p:txEl>
                                          </p:spTgt>
                                        </p:tgtEl>
                                        <p:attrNameLst>
                                          <p:attrName>style.visibility</p:attrName>
                                        </p:attrNameLst>
                                      </p:cBhvr>
                                      <p:to>
                                        <p:strVal val="visible"/>
                                      </p:to>
                                    </p:set>
                                    <p:animEffect transition="in" filter="dissolve">
                                      <p:cBhvr>
                                        <p:cTn id="12" dur="500"/>
                                        <p:tgtEl>
                                          <p:spTgt spid="7577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2" grpId="0" build="p" autoUpdateAnimBg="0"/>
      <p:bldP spid="757763" grpId="0" build="p" autoUpdateAnimBg="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09600" y="2857500"/>
            <a:ext cx="7772400" cy="1143000"/>
          </a:xfrm>
        </p:spPr>
        <p:txBody>
          <a:bodyPr/>
          <a:lstStyle/>
          <a:p>
            <a:r>
              <a:rPr lang="en-US" sz="6000" dirty="0" smtClean="0">
                <a:solidFill>
                  <a:schemeClr val="tx1"/>
                </a:solidFill>
                <a:hlinkClick r:id="rId2"/>
              </a:rPr>
              <a:t>Would you like to fly?</a:t>
            </a:r>
            <a:endParaRPr lang="en-US" sz="6000" dirty="0" smtClean="0">
              <a:solidFill>
                <a:schemeClr val="tx1"/>
              </a:solidFill>
            </a:endParaRPr>
          </a:p>
        </p:txBody>
      </p:sp>
      <p:sp>
        <p:nvSpPr>
          <p:cNvPr id="3" name="TextBox 2"/>
          <p:cNvSpPr txBox="1"/>
          <p:nvPr/>
        </p:nvSpPr>
        <p:spPr>
          <a:xfrm>
            <a:off x="152400" y="6400800"/>
            <a:ext cx="3200400" cy="338554"/>
          </a:xfrm>
          <a:prstGeom prst="rect">
            <a:avLst/>
          </a:prstGeom>
          <a:noFill/>
        </p:spPr>
        <p:txBody>
          <a:bodyPr wrap="square" rtlCol="0">
            <a:spAutoFit/>
          </a:bodyPr>
          <a:lstStyle/>
          <a:p>
            <a:r>
              <a:rPr lang="en-US" sz="1600" dirty="0" smtClean="0"/>
              <a:t>http://vimeo.com/1778399</a:t>
            </a:r>
            <a:endParaRPr lang="en-US" sz="1600" dirty="0"/>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9810" name="Rectangle 2"/>
          <p:cNvSpPr>
            <a:spLocks noGrp="1" noChangeArrowheads="1"/>
          </p:cNvSpPr>
          <p:nvPr>
            <p:ph type="title" idx="4294967295"/>
          </p:nvPr>
        </p:nvSpPr>
        <p:spPr>
          <a:xfrm>
            <a:off x="0" y="2590800"/>
            <a:ext cx="9144000" cy="1676400"/>
          </a:xfrm>
        </p:spPr>
        <p:txBody>
          <a:bodyPr/>
          <a:lstStyle/>
          <a:p>
            <a:pPr>
              <a:defRPr/>
            </a:pPr>
            <a:r>
              <a:rPr lang="en-US" sz="4400" dirty="0">
                <a:effectLst>
                  <a:outerShdw blurRad="38100" dist="38100" dir="2700000" algn="tl">
                    <a:srgbClr val="FFFFFF"/>
                  </a:outerShdw>
                </a:effectLst>
              </a:rPr>
              <a:t> Creativity is part of every area of</a:t>
            </a:r>
            <a:r>
              <a:rPr lang="en-US" sz="4400" dirty="0" smtClean="0">
                <a:effectLst>
                  <a:outerShdw blurRad="38100" dist="38100" dir="2700000" algn="tl">
                    <a:srgbClr val="FFFFFF"/>
                  </a:outerShdw>
                </a:effectLst>
              </a:rPr>
              <a:t> our lives.</a:t>
            </a:r>
            <a:r>
              <a:rPr lang="en-US" sz="4400" dirty="0">
                <a:effectLst>
                  <a:outerShdw blurRad="38100" dist="38100" dir="2700000" algn="tl">
                    <a:srgbClr val="FFFFFF"/>
                  </a:outerShdw>
                </a:effectLst>
              </a:rPr>
              <a:t>.. </a:t>
            </a:r>
            <a:br>
              <a:rPr lang="en-US" sz="4400" dirty="0">
                <a:effectLst>
                  <a:outerShdw blurRad="38100" dist="38100" dir="2700000" algn="tl">
                    <a:srgbClr val="FFFFFF"/>
                  </a:outerShdw>
                </a:effectLst>
              </a:rPr>
            </a:br>
            <a:r>
              <a:rPr lang="en-US" sz="4400" dirty="0">
                <a:effectLst>
                  <a:outerShdw blurRad="38100" dist="38100" dir="2700000" algn="tl">
                    <a:srgbClr val="FFFFFF"/>
                  </a:outerShdw>
                </a:effectLst>
              </a:rPr>
              <a:t/>
            </a:r>
            <a:br>
              <a:rPr lang="en-US" sz="4400" dirty="0">
                <a:effectLst>
                  <a:outerShdw blurRad="38100" dist="38100" dir="2700000" algn="tl">
                    <a:srgbClr val="FFFFFF"/>
                  </a:outerShdw>
                </a:effectLst>
              </a:rPr>
            </a:br>
            <a:r>
              <a:rPr lang="en-US" sz="4400" dirty="0">
                <a:effectLst>
                  <a:outerShdw blurRad="38100" dist="38100" dir="2700000" algn="tl">
                    <a:srgbClr val="FFFFFF"/>
                  </a:outerShdw>
                </a:effectLst>
              </a:rPr>
              <a:t>And all areas of</a:t>
            </a:r>
            <a:r>
              <a:rPr lang="en-US" sz="4400" dirty="0" smtClean="0">
                <a:effectLst>
                  <a:outerShdw blurRad="38100" dist="38100" dir="2700000" algn="tl">
                    <a:srgbClr val="FFFFFF"/>
                  </a:outerShdw>
                </a:effectLst>
              </a:rPr>
              <a:t> life have </a:t>
            </a:r>
            <a:r>
              <a:rPr lang="en-US" sz="4400" dirty="0">
                <a:effectLst>
                  <a:outerShdw blurRad="38100" dist="38100" dir="2700000" algn="tl">
                    <a:srgbClr val="FFFFFF"/>
                  </a:outerShdw>
                </a:effectLst>
              </a:rPr>
              <a:t>the potential to be creative experiences...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9810">
                                            <p:txEl>
                                              <p:pRg st="0" end="0"/>
                                            </p:txEl>
                                          </p:spTgt>
                                        </p:tgtEl>
                                        <p:attrNameLst>
                                          <p:attrName>style.visibility</p:attrName>
                                        </p:attrNameLst>
                                      </p:cBhvr>
                                      <p:to>
                                        <p:strVal val="visible"/>
                                      </p:to>
                                    </p:set>
                                    <p:animEffect transition="in" filter="dissolve">
                                      <p:cBhvr>
                                        <p:cTn id="7" dur="500"/>
                                        <p:tgtEl>
                                          <p:spTgt spid="7598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0" grpId="0" build="p" autoUpdateAnimBg="0"/>
    </p:bld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452688" y="6553200"/>
            <a:ext cx="6691312" cy="304800"/>
          </a:xfrm>
          <a:prstGeom prst="rect">
            <a:avLst/>
          </a:prstGeom>
          <a:noFill/>
          <a:ln w="9525">
            <a:noFill/>
            <a:miter lim="800000"/>
            <a:headEnd/>
            <a:tailEnd/>
          </a:ln>
        </p:spPr>
        <p:txBody>
          <a:bodyPr wrap="none">
            <a:prstTxWarp prst="textNoShape">
              <a:avLst/>
            </a:prstTxWarp>
            <a:spAutoFit/>
          </a:bodyPr>
          <a:lstStyle/>
          <a:p>
            <a:r>
              <a:rPr lang="en-US" sz="1400">
                <a:solidFill>
                  <a:srgbClr val="FFCC00"/>
                </a:solidFill>
                <a:latin typeface="Verdana" charset="0"/>
              </a:rPr>
              <a:t>Supporting Creativity and Imagination in the Early Years, Duffy B., 2004</a:t>
            </a:r>
          </a:p>
        </p:txBody>
      </p:sp>
      <p:sp>
        <p:nvSpPr>
          <p:cNvPr id="761859" name="Rectangle 3"/>
          <p:cNvSpPr>
            <a:spLocks noGrp="1" noChangeArrowheads="1"/>
          </p:cNvSpPr>
          <p:nvPr>
            <p:ph type="title"/>
          </p:nvPr>
        </p:nvSpPr>
        <p:spPr/>
        <p:txBody>
          <a:bodyPr/>
          <a:lstStyle/>
          <a:p>
            <a:pPr>
              <a:defRPr/>
            </a:pPr>
            <a:r>
              <a:rPr lang="en-US">
                <a:effectLst>
                  <a:outerShdw blurRad="38100" dist="38100" dir="2700000" algn="tl">
                    <a:srgbClr val="FFFFFF"/>
                  </a:outerShdw>
                </a:effectLst>
              </a:rPr>
              <a:t>The Creative Process</a:t>
            </a:r>
          </a:p>
        </p:txBody>
      </p:sp>
      <p:sp>
        <p:nvSpPr>
          <p:cNvPr id="761860" name="Rectangle 4"/>
          <p:cNvSpPr>
            <a:spLocks noGrp="1" noChangeArrowheads="1"/>
          </p:cNvSpPr>
          <p:nvPr>
            <p:ph type="body" idx="1"/>
          </p:nvPr>
        </p:nvSpPr>
        <p:spPr/>
        <p:txBody>
          <a:bodyPr/>
          <a:lstStyle/>
          <a:p>
            <a:pPr>
              <a:lnSpc>
                <a:spcPct val="90000"/>
              </a:lnSpc>
            </a:pPr>
            <a:r>
              <a:rPr lang="en-US">
                <a:ea typeface="ＭＳ Ｐゴシック" charset="-128"/>
                <a:cs typeface="ＭＳ Ｐゴシック" charset="-128"/>
              </a:rPr>
              <a:t>Includes </a:t>
            </a:r>
            <a:r>
              <a:rPr lang="en-US" b="1">
                <a:solidFill>
                  <a:srgbClr val="FFCC00"/>
                </a:solidFill>
                <a:ea typeface="ＭＳ Ｐゴシック" charset="-128"/>
                <a:cs typeface="ＭＳ Ｐゴシック" charset="-128"/>
              </a:rPr>
              <a:t>curiosity</a:t>
            </a:r>
            <a:r>
              <a:rPr lang="en-US">
                <a:ea typeface="ＭＳ Ｐゴシック" charset="-128"/>
                <a:cs typeface="ＭＳ Ｐゴシック" charset="-128"/>
              </a:rPr>
              <a:t>, </a:t>
            </a:r>
            <a:r>
              <a:rPr lang="en-US" b="1">
                <a:solidFill>
                  <a:srgbClr val="FFCC00"/>
                </a:solidFill>
                <a:ea typeface="ＭＳ Ｐゴシック" charset="-128"/>
                <a:cs typeface="ＭＳ Ｐゴシック" charset="-128"/>
              </a:rPr>
              <a:t>exploration</a:t>
            </a:r>
            <a:r>
              <a:rPr lang="en-US">
                <a:ea typeface="ＭＳ Ｐゴシック" charset="-128"/>
                <a:cs typeface="ＭＳ Ｐゴシック" charset="-128"/>
              </a:rPr>
              <a:t>, </a:t>
            </a:r>
            <a:r>
              <a:rPr lang="en-US" b="1">
                <a:solidFill>
                  <a:srgbClr val="FFCC00"/>
                </a:solidFill>
                <a:ea typeface="ＭＳ Ｐゴシック" charset="-128"/>
                <a:cs typeface="ＭＳ Ｐゴシック" charset="-128"/>
              </a:rPr>
              <a:t>play</a:t>
            </a:r>
            <a:r>
              <a:rPr lang="en-US">
                <a:ea typeface="ＭＳ Ｐゴシック" charset="-128"/>
                <a:cs typeface="ＭＳ Ｐゴシック" charset="-128"/>
              </a:rPr>
              <a:t>, and </a:t>
            </a:r>
            <a:r>
              <a:rPr lang="en-US" b="1">
                <a:solidFill>
                  <a:srgbClr val="FFCC00"/>
                </a:solidFill>
                <a:ea typeface="ＭＳ Ｐゴシック" charset="-128"/>
                <a:cs typeface="ＭＳ Ｐゴシック" charset="-128"/>
              </a:rPr>
              <a:t>creativity</a:t>
            </a:r>
            <a:endParaRPr lang="en-US">
              <a:ea typeface="ＭＳ Ｐゴシック" charset="-128"/>
              <a:cs typeface="ＭＳ Ｐゴシック" charset="-128"/>
            </a:endParaRPr>
          </a:p>
          <a:p>
            <a:pPr>
              <a:lnSpc>
                <a:spcPct val="90000"/>
              </a:lnSpc>
            </a:pPr>
            <a:r>
              <a:rPr lang="en-US">
                <a:ea typeface="ＭＳ Ｐゴシック" charset="-128"/>
                <a:cs typeface="ＭＳ Ｐゴシック" charset="-128"/>
              </a:rPr>
              <a:t>It is as applicable to...</a:t>
            </a:r>
          </a:p>
          <a:p>
            <a:pPr lvl="1">
              <a:lnSpc>
                <a:spcPct val="85000"/>
              </a:lnSpc>
            </a:pPr>
            <a:r>
              <a:rPr lang="en-US"/>
              <a:t>Personal, social, intellectual, emotional, and physical </a:t>
            </a:r>
            <a:r>
              <a:rPr lang="en-US" b="1">
                <a:solidFill>
                  <a:srgbClr val="FFCC00"/>
                </a:solidFill>
              </a:rPr>
              <a:t>development</a:t>
            </a:r>
            <a:r>
              <a:rPr lang="en-US"/>
              <a:t>, and </a:t>
            </a:r>
          </a:p>
          <a:p>
            <a:pPr lvl="1">
              <a:lnSpc>
                <a:spcPct val="85000"/>
              </a:lnSpc>
            </a:pPr>
            <a:r>
              <a:rPr lang="en-US" b="1">
                <a:solidFill>
                  <a:srgbClr val="FFCC00"/>
                </a:solidFill>
              </a:rPr>
              <a:t>Knowledge and understanding</a:t>
            </a:r>
            <a:r>
              <a:rPr lang="en-US"/>
              <a:t> of the world through mathematics, science, engineering, architecture, law, medicine, and business</a:t>
            </a:r>
          </a:p>
          <a:p>
            <a:pPr>
              <a:lnSpc>
                <a:spcPct val="90000"/>
              </a:lnSpc>
            </a:pPr>
            <a:r>
              <a:rPr lang="en-US">
                <a:ea typeface="ＭＳ Ｐゴシック" charset="-128"/>
                <a:cs typeface="ＭＳ Ｐゴシック" charset="-128"/>
              </a:rPr>
              <a:t>As it is to...</a:t>
            </a:r>
          </a:p>
          <a:p>
            <a:pPr lvl="1">
              <a:lnSpc>
                <a:spcPct val="85000"/>
              </a:lnSpc>
            </a:pPr>
            <a:r>
              <a:rPr lang="en-US"/>
              <a:t>Art, music, dance, and imaginative play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61860">
                                            <p:txEl>
                                              <p:pRg st="0" end="0"/>
                                            </p:txEl>
                                          </p:spTgt>
                                        </p:tgtEl>
                                        <p:attrNameLst>
                                          <p:attrName>style.visibility</p:attrName>
                                        </p:attrNameLst>
                                      </p:cBhvr>
                                      <p:to>
                                        <p:strVal val="visible"/>
                                      </p:to>
                                    </p:set>
                                    <p:animEffect transition="in" filter="wipe(left)">
                                      <p:cBhvr>
                                        <p:cTn id="7" dur="1000"/>
                                        <p:tgtEl>
                                          <p:spTgt spid="761860">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61860">
                                            <p:txEl>
                                              <p:pRg st="1" end="1"/>
                                            </p:txEl>
                                          </p:spTgt>
                                        </p:tgtEl>
                                        <p:attrNameLst>
                                          <p:attrName>style.visibility</p:attrName>
                                        </p:attrNameLst>
                                      </p:cBhvr>
                                      <p:to>
                                        <p:strVal val="visible"/>
                                      </p:to>
                                    </p:set>
                                    <p:animEffect transition="in" filter="wipe(left)">
                                      <p:cBhvr>
                                        <p:cTn id="11" dur="1000"/>
                                        <p:tgtEl>
                                          <p:spTgt spid="761860">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61860">
                                            <p:txEl>
                                              <p:pRg st="2" end="2"/>
                                            </p:txEl>
                                          </p:spTgt>
                                        </p:tgtEl>
                                        <p:attrNameLst>
                                          <p:attrName>style.visibility</p:attrName>
                                        </p:attrNameLst>
                                      </p:cBhvr>
                                      <p:to>
                                        <p:strVal val="visible"/>
                                      </p:to>
                                    </p:set>
                                    <p:animEffect transition="in" filter="wipe(left)">
                                      <p:cBhvr>
                                        <p:cTn id="15" dur="1000"/>
                                        <p:tgtEl>
                                          <p:spTgt spid="761860">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761860">
                                            <p:txEl>
                                              <p:pRg st="3" end="3"/>
                                            </p:txEl>
                                          </p:spTgt>
                                        </p:tgtEl>
                                        <p:attrNameLst>
                                          <p:attrName>style.visibility</p:attrName>
                                        </p:attrNameLst>
                                      </p:cBhvr>
                                      <p:to>
                                        <p:strVal val="visible"/>
                                      </p:to>
                                    </p:set>
                                    <p:animEffect transition="in" filter="wipe(left)">
                                      <p:cBhvr>
                                        <p:cTn id="19" dur="1000"/>
                                        <p:tgtEl>
                                          <p:spTgt spid="761860">
                                            <p:txEl>
                                              <p:pRg st="3" end="3"/>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761860">
                                            <p:txEl>
                                              <p:pRg st="4" end="4"/>
                                            </p:txEl>
                                          </p:spTgt>
                                        </p:tgtEl>
                                        <p:attrNameLst>
                                          <p:attrName>style.visibility</p:attrName>
                                        </p:attrNameLst>
                                      </p:cBhvr>
                                      <p:to>
                                        <p:strVal val="visible"/>
                                      </p:to>
                                    </p:set>
                                    <p:animEffect transition="in" filter="wipe(left)">
                                      <p:cBhvr>
                                        <p:cTn id="23" dur="1000"/>
                                        <p:tgtEl>
                                          <p:spTgt spid="761860">
                                            <p:txEl>
                                              <p:pRg st="4" end="4"/>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761860">
                                            <p:txEl>
                                              <p:pRg st="5" end="5"/>
                                            </p:txEl>
                                          </p:spTgt>
                                        </p:tgtEl>
                                        <p:attrNameLst>
                                          <p:attrName>style.visibility</p:attrName>
                                        </p:attrNameLst>
                                      </p:cBhvr>
                                      <p:to>
                                        <p:strVal val="visible"/>
                                      </p:to>
                                    </p:set>
                                    <p:animEffect transition="in" filter="wipe(left)">
                                      <p:cBhvr>
                                        <p:cTn id="27" dur="1000"/>
                                        <p:tgtEl>
                                          <p:spTgt spid="7618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build="p" autoUpdateAnimBg="0"/>
    </p:bld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3906" name="Rectangle 2"/>
          <p:cNvSpPr>
            <a:spLocks noGrp="1" noChangeArrowheads="1"/>
          </p:cNvSpPr>
          <p:nvPr>
            <p:ph type="ctrTitle"/>
          </p:nvPr>
        </p:nvSpPr>
        <p:spPr>
          <a:xfrm>
            <a:off x="304800" y="228600"/>
            <a:ext cx="8534400" cy="1143000"/>
          </a:xfrm>
        </p:spPr>
        <p:txBody>
          <a:bodyPr/>
          <a:lstStyle/>
          <a:p>
            <a:pPr>
              <a:defRPr/>
            </a:pPr>
            <a:r>
              <a:rPr lang="en-US" sz="2000">
                <a:effectLst>
                  <a:outerShdw blurRad="38100" dist="38100" dir="2700000" algn="tl">
                    <a:srgbClr val="808080"/>
                  </a:outerShdw>
                </a:effectLst>
              </a:rPr>
              <a:t> </a:t>
            </a:r>
            <a:r>
              <a:rPr lang="en-US">
                <a:solidFill>
                  <a:srgbClr val="FFCC00"/>
                </a:solidFill>
                <a:effectLst>
                  <a:outerShdw blurRad="38100" dist="38100" dir="2700000" algn="tl">
                    <a:srgbClr val="FFFFFF"/>
                  </a:outerShdw>
                </a:effectLst>
              </a:rPr>
              <a:t>Creativity isn't just about art and craft. </a:t>
            </a:r>
            <a:endParaRPr lang="en-US">
              <a:effectLst>
                <a:outerShdw blurRad="38100" dist="38100" dir="2700000" algn="tl">
                  <a:srgbClr val="808080"/>
                </a:outerShdw>
              </a:effectLst>
            </a:endParaRPr>
          </a:p>
        </p:txBody>
      </p:sp>
      <p:sp>
        <p:nvSpPr>
          <p:cNvPr id="44035" name="Rectangle 3"/>
          <p:cNvSpPr>
            <a:spLocks noGrp="1" noChangeArrowheads="1"/>
          </p:cNvSpPr>
          <p:nvPr>
            <p:ph type="subTitle" idx="1"/>
          </p:nvPr>
        </p:nvSpPr>
        <p:spPr>
          <a:xfrm>
            <a:off x="1828800" y="6324600"/>
            <a:ext cx="7162800" cy="381000"/>
          </a:xfrm>
        </p:spPr>
        <p:txBody>
          <a:bodyPr/>
          <a:lstStyle/>
          <a:p>
            <a:pPr algn="r"/>
            <a:r>
              <a:rPr lang="en-US" sz="1400" b="0">
                <a:ea typeface="ＭＳ Ｐゴシック" charset="-128"/>
                <a:cs typeface="ＭＳ Ｐゴシック" charset="-128"/>
              </a:rPr>
              <a:t>Sure Start</a:t>
            </a:r>
          </a:p>
        </p:txBody>
      </p:sp>
      <p:sp>
        <p:nvSpPr>
          <p:cNvPr id="763908" name="Rectangle 4"/>
          <p:cNvSpPr>
            <a:spLocks noChangeArrowheads="1"/>
          </p:cNvSpPr>
          <p:nvPr/>
        </p:nvSpPr>
        <p:spPr bwMode="auto">
          <a:xfrm>
            <a:off x="152400" y="2133600"/>
            <a:ext cx="7391400" cy="1143000"/>
          </a:xfrm>
          <a:prstGeom prst="rect">
            <a:avLst/>
          </a:prstGeom>
          <a:noFill/>
          <a:ln w="9525">
            <a:noFill/>
            <a:miter lim="800000"/>
            <a:headEnd/>
            <a:tailEnd/>
          </a:ln>
          <a:effectLst/>
        </p:spPr>
        <p:txBody>
          <a:bodyPr anchor="ctr">
            <a:prstTxWarp prst="textNoShape">
              <a:avLst/>
            </a:prstTxWarp>
          </a:bodyPr>
          <a:lstStyle/>
          <a:p>
            <a:pPr>
              <a:defRPr/>
            </a:pPr>
            <a:r>
              <a:rPr lang="en-US" sz="3600" b="1" dirty="0">
                <a:solidFill>
                  <a:srgbClr val="FFCC00"/>
                </a:solidFill>
                <a:effectLst>
                  <a:outerShdw blurRad="38100" dist="38100" dir="2700000" algn="tl">
                    <a:srgbClr val="FFFFFF"/>
                  </a:outerShdw>
                </a:effectLst>
                <a:latin typeface="Verdana" pitchFamily="-105" charset="0"/>
              </a:rPr>
              <a:t>We can be creative</a:t>
            </a:r>
            <a:r>
              <a:rPr lang="en-US" b="1" dirty="0">
                <a:solidFill>
                  <a:schemeClr val="bg1"/>
                </a:solidFill>
                <a:effectLst>
                  <a:outerShdw blurRad="38100" dist="38100" dir="2700000" algn="tl">
                    <a:srgbClr val="808080"/>
                  </a:outerShdw>
                </a:effectLst>
                <a:latin typeface="Verdana" pitchFamily="-105" charset="0"/>
              </a:rPr>
              <a:t> </a:t>
            </a:r>
            <a:r>
              <a:rPr lang="en-US" sz="2400" b="1" dirty="0">
                <a:solidFill>
                  <a:schemeClr val="bg1"/>
                </a:solidFill>
                <a:effectLst>
                  <a:outerShdw blurRad="38100" dist="38100" dir="2700000" algn="tl">
                    <a:srgbClr val="808080"/>
                  </a:outerShdw>
                </a:effectLst>
                <a:latin typeface="Verdana" pitchFamily="-105" charset="0"/>
              </a:rPr>
              <a:t>in the language we use, the sounds we make, the clothes we wear, the way we dance, the things we do, and the way we think...</a:t>
            </a:r>
          </a:p>
        </p:txBody>
      </p:sp>
      <p:sp>
        <p:nvSpPr>
          <p:cNvPr id="763909" name="Rectangle 5"/>
          <p:cNvSpPr>
            <a:spLocks noChangeArrowheads="1"/>
          </p:cNvSpPr>
          <p:nvPr/>
        </p:nvSpPr>
        <p:spPr bwMode="auto">
          <a:xfrm>
            <a:off x="1676400" y="4495800"/>
            <a:ext cx="7162800" cy="1143000"/>
          </a:xfrm>
          <a:prstGeom prst="rect">
            <a:avLst/>
          </a:prstGeom>
          <a:noFill/>
          <a:ln w="9525">
            <a:noFill/>
            <a:miter lim="800000"/>
            <a:headEnd/>
            <a:tailEnd/>
          </a:ln>
          <a:effectLst/>
        </p:spPr>
        <p:txBody>
          <a:bodyPr anchor="ctr">
            <a:prstTxWarp prst="textNoShape">
              <a:avLst/>
            </a:prstTxWarp>
          </a:bodyPr>
          <a:lstStyle/>
          <a:p>
            <a:pPr algn="r">
              <a:defRPr/>
            </a:pPr>
            <a:r>
              <a:rPr lang="en-US" sz="3600" b="1" dirty="0">
                <a:solidFill>
                  <a:srgbClr val="FFCC00"/>
                </a:solidFill>
                <a:effectLst>
                  <a:outerShdw blurRad="38100" dist="38100" dir="2700000" algn="tl">
                    <a:srgbClr val="FFFFFF"/>
                  </a:outerShdw>
                </a:effectLst>
                <a:latin typeface="Verdana" pitchFamily="-105" charset="0"/>
              </a:rPr>
              <a:t>We can use creativity</a:t>
            </a:r>
            <a:r>
              <a:rPr lang="en-US" b="1" dirty="0">
                <a:solidFill>
                  <a:schemeClr val="bg1"/>
                </a:solidFill>
                <a:effectLst>
                  <a:outerShdw blurRad="38100" dist="38100" dir="2700000" algn="tl">
                    <a:srgbClr val="808080"/>
                  </a:outerShdw>
                </a:effectLst>
                <a:latin typeface="Verdana" pitchFamily="-105" charset="0"/>
              </a:rPr>
              <a:t> </a:t>
            </a:r>
            <a:r>
              <a:rPr lang="en-US" sz="2400" b="1" dirty="0">
                <a:solidFill>
                  <a:schemeClr val="bg1"/>
                </a:solidFill>
                <a:effectLst>
                  <a:outerShdw blurRad="38100" dist="38100" dir="2700000" algn="tl">
                    <a:srgbClr val="808080"/>
                  </a:outerShdw>
                </a:effectLst>
                <a:latin typeface="Verdana" pitchFamily="-105" charset="0"/>
              </a:rPr>
              <a:t>to solve problems, to think of new ways to deal with challenges, to widen our horizons...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3906">
                                            <p:txEl>
                                              <p:pRg st="0" end="0"/>
                                            </p:txEl>
                                          </p:spTgt>
                                        </p:tgtEl>
                                        <p:attrNameLst>
                                          <p:attrName>style.visibility</p:attrName>
                                        </p:attrNameLst>
                                      </p:cBhvr>
                                      <p:to>
                                        <p:strVal val="visible"/>
                                      </p:to>
                                    </p:set>
                                    <p:animEffect transition="in" filter="dissolve">
                                      <p:cBhvr>
                                        <p:cTn id="7" dur="500"/>
                                        <p:tgtEl>
                                          <p:spTgt spid="7639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3908">
                                            <p:txEl>
                                              <p:pRg st="0" end="0"/>
                                            </p:txEl>
                                          </p:spTgt>
                                        </p:tgtEl>
                                        <p:attrNameLst>
                                          <p:attrName>style.visibility</p:attrName>
                                        </p:attrNameLst>
                                      </p:cBhvr>
                                      <p:to>
                                        <p:strVal val="visible"/>
                                      </p:to>
                                    </p:set>
                                    <p:animEffect transition="in" filter="dissolve">
                                      <p:cBhvr>
                                        <p:cTn id="12" dur="500"/>
                                        <p:tgtEl>
                                          <p:spTgt spid="7639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63909">
                                            <p:txEl>
                                              <p:pRg st="0" end="0"/>
                                            </p:txEl>
                                          </p:spTgt>
                                        </p:tgtEl>
                                        <p:attrNameLst>
                                          <p:attrName>style.visibility</p:attrName>
                                        </p:attrNameLst>
                                      </p:cBhvr>
                                      <p:to>
                                        <p:strVal val="visible"/>
                                      </p:to>
                                    </p:set>
                                    <p:animEffect transition="in" filter="dissolve">
                                      <p:cBhvr>
                                        <p:cTn id="17" dur="500"/>
                                        <p:tgtEl>
                                          <p:spTgt spid="7639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6" grpId="0" build="p" autoUpdateAnimBg="0"/>
      <p:bldP spid="763908" grpId="0" build="p" autoUpdateAnimBg="0"/>
      <p:bldP spid="763909" grpId="0" build="p" autoUpdateAnimBg="0"/>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5954" name="Text Box 2"/>
          <p:cNvSpPr txBox="1">
            <a:spLocks noChangeArrowheads="1"/>
          </p:cNvSpPr>
          <p:nvPr/>
        </p:nvSpPr>
        <p:spPr bwMode="auto">
          <a:xfrm>
            <a:off x="266700" y="609600"/>
            <a:ext cx="8610600" cy="3016250"/>
          </a:xfrm>
          <a:prstGeom prst="rect">
            <a:avLst/>
          </a:prstGeom>
          <a:noFill/>
          <a:ln w="9525">
            <a:noFill/>
            <a:miter lim="800000"/>
            <a:headEnd/>
            <a:tailEnd/>
          </a:ln>
          <a:effectLst/>
        </p:spPr>
        <p:txBody>
          <a:bodyPr>
            <a:prstTxWarp prst="textNoShape">
              <a:avLst/>
            </a:prstTxWarp>
            <a:spAutoFit/>
          </a:bodyPr>
          <a:lstStyle/>
          <a:p>
            <a:pPr>
              <a:defRPr/>
            </a:pPr>
            <a:r>
              <a:rPr lang="en-US" sz="3200" b="1">
                <a:solidFill>
                  <a:schemeClr val="bg1"/>
                </a:solidFill>
                <a:effectLst>
                  <a:outerShdw blurRad="38100" dist="38100" dir="2700000" algn="tl">
                    <a:srgbClr val="808080"/>
                  </a:outerShdw>
                </a:effectLst>
                <a:latin typeface="Arial Black" pitchFamily="-105" charset="0"/>
              </a:rPr>
              <a:t>Creativity has more to do with a process than with a product. What a person (woman, man, or child) produces is or may not be as important as the thinking that went on as it was created...</a:t>
            </a:r>
            <a:endParaRPr lang="en-US" sz="3200" b="1">
              <a:solidFill>
                <a:schemeClr val="bg1"/>
              </a:solidFill>
              <a:latin typeface="Arial Black" pitchFamily="-105" charset="0"/>
            </a:endParaRPr>
          </a:p>
        </p:txBody>
      </p:sp>
      <p:sp>
        <p:nvSpPr>
          <p:cNvPr id="765955" name="Text Box 3"/>
          <p:cNvSpPr txBox="1">
            <a:spLocks noChangeArrowheads="1"/>
          </p:cNvSpPr>
          <p:nvPr/>
        </p:nvSpPr>
        <p:spPr bwMode="auto">
          <a:xfrm>
            <a:off x="914400" y="4572000"/>
            <a:ext cx="7940675" cy="1554163"/>
          </a:xfrm>
          <a:prstGeom prst="rect">
            <a:avLst/>
          </a:prstGeom>
          <a:noFill/>
          <a:ln w="9525">
            <a:noFill/>
            <a:miter lim="800000"/>
            <a:headEnd/>
            <a:tailEnd/>
          </a:ln>
          <a:effectLst/>
        </p:spPr>
        <p:txBody>
          <a:bodyPr>
            <a:prstTxWarp prst="textNoShape">
              <a:avLst/>
            </a:prstTxWarp>
            <a:spAutoFit/>
          </a:bodyPr>
          <a:lstStyle/>
          <a:p>
            <a:pPr algn="r">
              <a:defRPr/>
            </a:pPr>
            <a:r>
              <a:rPr lang="en-US" sz="3200" b="1">
                <a:solidFill>
                  <a:srgbClr val="FFCC00"/>
                </a:solidFill>
                <a:effectLst>
                  <a:outerShdw blurRad="38100" dist="38100" dir="2700000" algn="tl">
                    <a:srgbClr val="FFFFFF"/>
                  </a:outerShdw>
                </a:effectLst>
                <a:latin typeface="Arial Black" pitchFamily="-105" charset="0"/>
              </a:rPr>
              <a:t>Sometimes there won't even be an end product to a creative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5954">
                                            <p:txEl>
                                              <p:pRg st="0" end="0"/>
                                            </p:txEl>
                                          </p:spTgt>
                                        </p:tgtEl>
                                        <p:attrNameLst>
                                          <p:attrName>style.visibility</p:attrName>
                                        </p:attrNameLst>
                                      </p:cBhvr>
                                      <p:to>
                                        <p:strVal val="visible"/>
                                      </p:to>
                                    </p:set>
                                    <p:animEffect transition="in" filter="dissolve">
                                      <p:cBhvr>
                                        <p:cTn id="7" dur="500"/>
                                        <p:tgtEl>
                                          <p:spTgt spid="7659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5955">
                                            <p:txEl>
                                              <p:pRg st="0" end="0"/>
                                            </p:txEl>
                                          </p:spTgt>
                                        </p:tgtEl>
                                        <p:attrNameLst>
                                          <p:attrName>style.visibility</p:attrName>
                                        </p:attrNameLst>
                                      </p:cBhvr>
                                      <p:to>
                                        <p:strVal val="visible"/>
                                      </p:to>
                                    </p:set>
                                    <p:animEffect transition="in" filter="dissolve">
                                      <p:cBhvr>
                                        <p:cTn id="12" dur="500"/>
                                        <p:tgtEl>
                                          <p:spTgt spid="7659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4" grpId="0" build="p" autoUpdateAnimBg="0"/>
      <p:bldP spid="765955" grpId="0" build="p" autoUpdateAnimBg="0"/>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44463" y="609600"/>
            <a:ext cx="8855075" cy="5699125"/>
          </a:xfrm>
          <a:prstGeom prst="rect">
            <a:avLst/>
          </a:prstGeom>
          <a:noFill/>
          <a:ln w="9525">
            <a:noFill/>
            <a:miter lim="800000"/>
            <a:headEnd/>
            <a:tailEnd/>
          </a:ln>
        </p:spPr>
        <p:txBody>
          <a:bodyPr>
            <a:prstTxWarp prst="textNoShape">
              <a:avLst/>
            </a:prstTxWarp>
            <a:spAutoFit/>
          </a:bodyPr>
          <a:lstStyle/>
          <a:p>
            <a:pPr algn="ctr"/>
            <a:r>
              <a:rPr lang="en-US" sz="3200" b="1">
                <a:solidFill>
                  <a:schemeClr val="bg1"/>
                </a:solidFill>
                <a:latin typeface="Tahoma" charset="0"/>
              </a:rPr>
              <a:t>To be creative, people need to be able to </a:t>
            </a:r>
            <a:r>
              <a:rPr lang="en-US" sz="4000" b="1">
                <a:solidFill>
                  <a:srgbClr val="FFCC00"/>
                </a:solidFill>
                <a:latin typeface="Tahoma" charset="0"/>
              </a:rPr>
              <a:t>take risks</a:t>
            </a:r>
            <a:r>
              <a:rPr lang="en-US" sz="3200" b="1">
                <a:solidFill>
                  <a:schemeClr val="bg1"/>
                </a:solidFill>
                <a:latin typeface="Tahoma" charset="0"/>
              </a:rPr>
              <a:t> and </a:t>
            </a:r>
            <a:r>
              <a:rPr lang="en-US" sz="4000" b="1">
                <a:solidFill>
                  <a:srgbClr val="FFCC00"/>
                </a:solidFill>
                <a:latin typeface="Tahoma" charset="0"/>
              </a:rPr>
              <a:t>fail confidently</a:t>
            </a:r>
            <a:r>
              <a:rPr lang="en-US" sz="3200" b="1">
                <a:solidFill>
                  <a:schemeClr val="bg1"/>
                </a:solidFill>
                <a:latin typeface="Tahoma" charset="0"/>
              </a:rPr>
              <a:t>... </a:t>
            </a:r>
          </a:p>
          <a:p>
            <a:pPr algn="ctr"/>
            <a:endParaRPr lang="en-US" sz="3200" b="1">
              <a:solidFill>
                <a:schemeClr val="bg1"/>
              </a:solidFill>
              <a:latin typeface="Tahoma" charset="0"/>
            </a:endParaRPr>
          </a:p>
          <a:p>
            <a:pPr algn="ctr"/>
            <a:r>
              <a:rPr lang="en-US" sz="3200" b="1">
                <a:solidFill>
                  <a:schemeClr val="bg1"/>
                </a:solidFill>
                <a:latin typeface="Tahoma" charset="0"/>
              </a:rPr>
              <a:t>To do this they need to </a:t>
            </a:r>
            <a:r>
              <a:rPr lang="en-US" sz="4000" b="1">
                <a:solidFill>
                  <a:srgbClr val="FFCC00"/>
                </a:solidFill>
                <a:latin typeface="Tahoma" charset="0"/>
              </a:rPr>
              <a:t>enjoy learning</a:t>
            </a:r>
            <a:r>
              <a:rPr lang="en-US" sz="3200" b="1">
                <a:solidFill>
                  <a:schemeClr val="bg1"/>
                </a:solidFill>
                <a:latin typeface="Tahoma" charset="0"/>
              </a:rPr>
              <a:t>, </a:t>
            </a:r>
            <a:r>
              <a:rPr lang="en-US" sz="4000" b="1">
                <a:solidFill>
                  <a:srgbClr val="FFCC00"/>
                </a:solidFill>
                <a:latin typeface="Tahoma" charset="0"/>
              </a:rPr>
              <a:t>know how to seek</a:t>
            </a:r>
            <a:r>
              <a:rPr lang="en-US" sz="3200" b="1">
                <a:solidFill>
                  <a:schemeClr val="bg1"/>
                </a:solidFill>
                <a:latin typeface="Tahoma" charset="0"/>
              </a:rPr>
              <a:t> out relevant information, </a:t>
            </a:r>
            <a:r>
              <a:rPr lang="en-US" sz="4000" b="1">
                <a:solidFill>
                  <a:srgbClr val="FFCC00"/>
                </a:solidFill>
                <a:latin typeface="Tahoma" charset="0"/>
              </a:rPr>
              <a:t>apply knowledge and skills</a:t>
            </a:r>
            <a:r>
              <a:rPr lang="en-US" sz="3200" b="1">
                <a:solidFill>
                  <a:schemeClr val="bg1"/>
                </a:solidFill>
                <a:latin typeface="Tahoma" charset="0"/>
              </a:rPr>
              <a:t> in new and imaginative ways, and </a:t>
            </a:r>
            <a:r>
              <a:rPr lang="en-US" sz="4000" b="1">
                <a:solidFill>
                  <a:srgbClr val="FFCC00"/>
                </a:solidFill>
                <a:latin typeface="Tahoma" charset="0"/>
              </a:rPr>
              <a:t>try out ideas</a:t>
            </a:r>
            <a:r>
              <a:rPr lang="en-US" sz="3200" b="1">
                <a:solidFill>
                  <a:schemeClr val="bg1"/>
                </a:solidFill>
                <a:latin typeface="Tahoma" charset="0"/>
              </a:rPr>
              <a:t> in real world situations where they can observe real outcomes and receive generative critical feedback.</a:t>
            </a:r>
            <a:endParaRPr lang="en-US" sz="3200" b="1">
              <a:latin typeface="Tahoma"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0050" name="Rectangle 2"/>
          <p:cNvSpPr>
            <a:spLocks noGrp="1" noChangeArrowheads="1"/>
          </p:cNvSpPr>
          <p:nvPr>
            <p:ph type="title" idx="4294967295"/>
          </p:nvPr>
        </p:nvSpPr>
        <p:spPr>
          <a:xfrm>
            <a:off x="0" y="0"/>
            <a:ext cx="9144000" cy="1676400"/>
          </a:xfrm>
        </p:spPr>
        <p:txBody>
          <a:bodyPr/>
          <a:lstStyle/>
          <a:p>
            <a:pPr>
              <a:defRPr/>
            </a:pPr>
            <a:r>
              <a:rPr lang="en-US" sz="4400">
                <a:effectLst>
                  <a:outerShdw blurRad="38100" dist="38100" dir="2700000" algn="tl">
                    <a:srgbClr val="FFFFFF"/>
                  </a:outerShdw>
                </a:effectLst>
              </a:rPr>
              <a:t> Creativity changes people and things.</a:t>
            </a:r>
            <a:endParaRPr lang="en-US">
              <a:effectLst>
                <a:outerShdw blurRad="38100" dist="38100" dir="2700000" algn="tl">
                  <a:srgbClr val="FFFFFF"/>
                </a:outerShdw>
              </a:effectLst>
            </a:endParaRPr>
          </a:p>
        </p:txBody>
      </p:sp>
      <p:sp>
        <p:nvSpPr>
          <p:cNvPr id="770051" name="Rectangle 3"/>
          <p:cNvSpPr>
            <a:spLocks noChangeArrowheads="1"/>
          </p:cNvSpPr>
          <p:nvPr/>
        </p:nvSpPr>
        <p:spPr bwMode="auto">
          <a:xfrm>
            <a:off x="114300" y="1828800"/>
            <a:ext cx="8915400" cy="4362450"/>
          </a:xfrm>
          <a:prstGeom prst="rect">
            <a:avLst/>
          </a:prstGeom>
          <a:noFill/>
          <a:ln w="9525">
            <a:noFill/>
            <a:miter lim="800000"/>
            <a:headEnd/>
            <a:tailEnd/>
          </a:ln>
          <a:effectLst/>
        </p:spPr>
        <p:txBody>
          <a:bodyPr>
            <a:prstTxWarp prst="textNoShape">
              <a:avLst/>
            </a:prstTxWarp>
            <a:spAutoFit/>
          </a:bodyPr>
          <a:lstStyle/>
          <a:p>
            <a:pPr algn="ctr">
              <a:defRPr/>
            </a:pPr>
            <a:r>
              <a:rPr lang="en-US" sz="2800" b="1" dirty="0">
                <a:solidFill>
                  <a:schemeClr val="bg1"/>
                </a:solidFill>
                <a:effectLst>
                  <a:outerShdw blurRad="38100" dist="38100" dir="2700000" algn="tl">
                    <a:srgbClr val="808080"/>
                  </a:outerShdw>
                </a:effectLst>
                <a:latin typeface="Verdana" pitchFamily="-105" charset="0"/>
              </a:rPr>
              <a:t>You see other people and things with a different perspective... You notice differences and similarities that few other people ever think to look for... Your horizons expand... Your enthusiasm for every day increases... You begin to actively look for new experiences, new ways to express yourself... You see new ways that common items, ideas, and words might be used...</a:t>
            </a:r>
          </a:p>
        </p:txBody>
      </p:sp>
      <p:sp>
        <p:nvSpPr>
          <p:cNvPr id="50180" name="Rectangle 4"/>
          <p:cNvSpPr>
            <a:spLocks noChangeArrowheads="1"/>
          </p:cNvSpPr>
          <p:nvPr/>
        </p:nvSpPr>
        <p:spPr bwMode="auto">
          <a:xfrm>
            <a:off x="6284913" y="6553200"/>
            <a:ext cx="2967037" cy="304800"/>
          </a:xfrm>
          <a:prstGeom prst="rect">
            <a:avLst/>
          </a:prstGeom>
          <a:noFill/>
          <a:ln w="9525">
            <a:noFill/>
            <a:miter lim="800000"/>
            <a:headEnd/>
            <a:tailEnd/>
          </a:ln>
        </p:spPr>
        <p:txBody>
          <a:bodyPr wrap="none">
            <a:prstTxWarp prst="textNoShape">
              <a:avLst/>
            </a:prstTxWarp>
            <a:spAutoFit/>
          </a:bodyPr>
          <a:lstStyle/>
          <a:p>
            <a:pPr algn="r"/>
            <a:r>
              <a:rPr lang="en-US" sz="1400">
                <a:solidFill>
                  <a:srgbClr val="FFCC00"/>
                </a:solidFill>
                <a:latin typeface="Verdana" charset="0"/>
              </a:rPr>
              <a:t>http://www.yourcre8tivity.com</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2098" name="Rectangle 2"/>
          <p:cNvSpPr>
            <a:spLocks noGrp="1" noChangeArrowheads="1"/>
          </p:cNvSpPr>
          <p:nvPr>
            <p:ph type="title" idx="4294967295"/>
          </p:nvPr>
        </p:nvSpPr>
        <p:spPr>
          <a:xfrm>
            <a:off x="0" y="0"/>
            <a:ext cx="9144000" cy="1676400"/>
          </a:xfrm>
        </p:spPr>
        <p:txBody>
          <a:bodyPr/>
          <a:lstStyle/>
          <a:p>
            <a:pPr>
              <a:defRPr/>
            </a:pPr>
            <a:r>
              <a:rPr lang="en-US" sz="4400">
                <a:effectLst>
                  <a:outerShdw blurRad="38100" dist="38100" dir="2700000" algn="tl">
                    <a:srgbClr val="FFFFFF"/>
                  </a:outerShdw>
                </a:effectLst>
              </a:rPr>
              <a:t> Creativity changes people and things.</a:t>
            </a:r>
            <a:endParaRPr lang="en-US">
              <a:effectLst>
                <a:outerShdw blurRad="38100" dist="38100" dir="2700000" algn="tl">
                  <a:srgbClr val="FFFFFF"/>
                </a:outerShdw>
              </a:effectLst>
            </a:endParaRPr>
          </a:p>
        </p:txBody>
      </p:sp>
      <p:sp>
        <p:nvSpPr>
          <p:cNvPr id="772099" name="Rectangle 3"/>
          <p:cNvSpPr>
            <a:spLocks noChangeArrowheads="1"/>
          </p:cNvSpPr>
          <p:nvPr/>
        </p:nvSpPr>
        <p:spPr bwMode="auto">
          <a:xfrm>
            <a:off x="0" y="2286000"/>
            <a:ext cx="9144000" cy="3508375"/>
          </a:xfrm>
          <a:prstGeom prst="rect">
            <a:avLst/>
          </a:prstGeom>
          <a:noFill/>
          <a:ln w="9525">
            <a:noFill/>
            <a:miter lim="800000"/>
            <a:headEnd/>
            <a:tailEnd/>
          </a:ln>
          <a:effectLst/>
        </p:spPr>
        <p:txBody>
          <a:bodyPr>
            <a:prstTxWarp prst="textNoShape">
              <a:avLst/>
            </a:prstTxWarp>
            <a:spAutoFit/>
          </a:bodyPr>
          <a:lstStyle/>
          <a:p>
            <a:pPr algn="ctr">
              <a:defRPr/>
            </a:pPr>
            <a:r>
              <a:rPr lang="en-US" sz="2800" b="1" dirty="0">
                <a:solidFill>
                  <a:schemeClr val="bg1"/>
                </a:solidFill>
                <a:effectLst>
                  <a:outerShdw blurRad="38100" dist="38100" dir="2700000" algn="tl">
                    <a:srgbClr val="808080"/>
                  </a:outerShdw>
                </a:effectLst>
                <a:latin typeface="Verdana" pitchFamily="-105" charset="0"/>
              </a:rPr>
              <a:t>As you begin to see new connections, new ideas and concepts, you begin to express them to others... Some of your existing friends and family will join you in your creativity quest... Some won’t... You will begin to draw other creative people into your life, and together you will all spark each others’ creativity into more areas...</a:t>
            </a:r>
          </a:p>
        </p:txBody>
      </p:sp>
      <p:sp>
        <p:nvSpPr>
          <p:cNvPr id="52228" name="Rectangle 4"/>
          <p:cNvSpPr>
            <a:spLocks noChangeArrowheads="1"/>
          </p:cNvSpPr>
          <p:nvPr/>
        </p:nvSpPr>
        <p:spPr bwMode="auto">
          <a:xfrm>
            <a:off x="6281738" y="6553200"/>
            <a:ext cx="2967037" cy="304800"/>
          </a:xfrm>
          <a:prstGeom prst="rect">
            <a:avLst/>
          </a:prstGeom>
          <a:noFill/>
          <a:ln w="9525">
            <a:noFill/>
            <a:miter lim="800000"/>
            <a:headEnd/>
            <a:tailEnd/>
          </a:ln>
        </p:spPr>
        <p:txBody>
          <a:bodyPr wrap="none">
            <a:prstTxWarp prst="textNoShape">
              <a:avLst/>
            </a:prstTxWarp>
            <a:spAutoFit/>
          </a:bodyPr>
          <a:lstStyle/>
          <a:p>
            <a:pPr algn="r"/>
            <a:r>
              <a:rPr lang="en-US" sz="1400">
                <a:solidFill>
                  <a:srgbClr val="FFCC00"/>
                </a:solidFill>
                <a:latin typeface="Verdana" charset="0"/>
              </a:rPr>
              <a:t>http://www.yourcre8tivity.com</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8327" name="Rectangle 7"/>
          <p:cNvSpPr>
            <a:spLocks noGrp="1" noChangeArrowheads="1"/>
          </p:cNvSpPr>
          <p:nvPr>
            <p:ph type="ctrTitle"/>
          </p:nvPr>
        </p:nvSpPr>
        <p:spPr>
          <a:xfrm>
            <a:off x="685800" y="1219200"/>
            <a:ext cx="7772400" cy="1143000"/>
          </a:xfrm>
        </p:spPr>
        <p:txBody>
          <a:bodyPr/>
          <a:lstStyle/>
          <a:p>
            <a:pPr>
              <a:defRPr/>
            </a:pPr>
            <a:r>
              <a:rPr lang="en-US" sz="5400">
                <a:effectLst>
                  <a:outerShdw blurRad="38100" dist="38100" dir="2700000" algn="tl">
                    <a:srgbClr val="808080"/>
                  </a:outerShdw>
                </a:effectLst>
              </a:rPr>
              <a:t>Innovation</a:t>
            </a:r>
            <a:endParaRPr lang="en-US">
              <a:effectLst>
                <a:outerShdw blurRad="38100" dist="38100" dir="2700000" algn="tl">
                  <a:srgbClr val="808080"/>
                </a:outerShdw>
              </a:effectLst>
            </a:endParaRPr>
          </a:p>
        </p:txBody>
      </p:sp>
      <p:sp>
        <p:nvSpPr>
          <p:cNvPr id="62467" name="Rectangle 8"/>
          <p:cNvSpPr>
            <a:spLocks noGrp="1" noChangeArrowheads="1"/>
          </p:cNvSpPr>
          <p:nvPr>
            <p:ph type="subTitle" idx="1"/>
          </p:nvPr>
        </p:nvSpPr>
        <p:spPr>
          <a:xfrm>
            <a:off x="1104900" y="3429000"/>
            <a:ext cx="6934200" cy="1143000"/>
          </a:xfrm>
        </p:spPr>
        <p:txBody>
          <a:bodyPr/>
          <a:lstStyle/>
          <a:p>
            <a:r>
              <a:rPr lang="en-US" sz="2400">
                <a:ea typeface="ＭＳ Ｐゴシック" charset="-128"/>
                <a:cs typeface="ＭＳ Ｐゴシック" charset="-128"/>
              </a:rPr>
              <a:t>Innovation is vital for enterprises to win fierce competition...</a:t>
            </a:r>
          </a:p>
          <a:p>
            <a:r>
              <a:rPr lang="en-US" sz="2400">
                <a:ea typeface="ＭＳ Ｐゴシック" charset="-128"/>
                <a:cs typeface="ＭＳ Ｐゴシック" charset="-128"/>
              </a:rPr>
              <a:t>-- Wu Bangguo, Chinese Vice-Premier </a:t>
            </a:r>
          </a:p>
        </p:txBody>
      </p:sp>
      <p:sp>
        <p:nvSpPr>
          <p:cNvPr id="62468" name="Text Box 9"/>
          <p:cNvSpPr txBox="1">
            <a:spLocks noChangeArrowheads="1"/>
          </p:cNvSpPr>
          <p:nvPr/>
        </p:nvSpPr>
        <p:spPr bwMode="auto">
          <a:xfrm>
            <a:off x="1588" y="6364288"/>
            <a:ext cx="2759075" cy="457200"/>
          </a:xfrm>
          <a:prstGeom prst="rect">
            <a:avLst/>
          </a:prstGeom>
          <a:noFill/>
          <a:ln w="9525">
            <a:noFill/>
            <a:miter lim="800000"/>
            <a:headEnd/>
            <a:tailEnd/>
          </a:ln>
        </p:spPr>
        <p:txBody>
          <a:bodyPr wrap="none">
            <a:prstTxWarp prst="textNoShape">
              <a:avLst/>
            </a:prstTxWarp>
            <a:spAutoFit/>
          </a:bodyPr>
          <a:lstStyle/>
          <a:p>
            <a:pPr eaLnBrk="1" hangingPunct="1"/>
            <a:r>
              <a:rPr lang="en-US" sz="1200">
                <a:solidFill>
                  <a:srgbClr val="CBCBCB"/>
                </a:solidFill>
                <a:latin typeface="Arial" charset="0"/>
                <a:ea typeface="Arial" charset="0"/>
                <a:cs typeface="Arial" charset="0"/>
              </a:rPr>
              <a:t>GIST – Global Innovation Study Team</a:t>
            </a:r>
          </a:p>
          <a:p>
            <a:pPr eaLnBrk="1" hangingPunct="1"/>
            <a:r>
              <a:rPr lang="en-US" sz="1200">
                <a:solidFill>
                  <a:srgbClr val="CBCBCB"/>
                </a:solidFill>
                <a:latin typeface="Arial" charset="0"/>
                <a:ea typeface="Arial" charset="0"/>
                <a:cs typeface="Arial" charset="0"/>
              </a:rPr>
              <a:t>http://thinksmart.com</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588" y="6364288"/>
            <a:ext cx="2759075" cy="457200"/>
          </a:xfrm>
          <a:prstGeom prst="rect">
            <a:avLst/>
          </a:prstGeom>
          <a:noFill/>
          <a:ln w="9525">
            <a:noFill/>
            <a:miter lim="800000"/>
            <a:headEnd/>
            <a:tailEnd/>
          </a:ln>
        </p:spPr>
        <p:txBody>
          <a:bodyPr wrap="none">
            <a:prstTxWarp prst="textNoShape">
              <a:avLst/>
            </a:prstTxWarp>
            <a:spAutoFit/>
          </a:bodyPr>
          <a:lstStyle/>
          <a:p>
            <a:pPr eaLnBrk="1" hangingPunct="1"/>
            <a:r>
              <a:rPr lang="en-US" sz="1200">
                <a:solidFill>
                  <a:srgbClr val="CBCBCB"/>
                </a:solidFill>
                <a:latin typeface="Arial" charset="0"/>
                <a:ea typeface="Arial" charset="0"/>
                <a:cs typeface="Arial" charset="0"/>
              </a:rPr>
              <a:t>GIST – Global Innovation Study Team</a:t>
            </a:r>
          </a:p>
          <a:p>
            <a:pPr eaLnBrk="1" hangingPunct="1"/>
            <a:r>
              <a:rPr lang="en-US" sz="1200">
                <a:solidFill>
                  <a:srgbClr val="CBCBCB"/>
                </a:solidFill>
                <a:latin typeface="Arial" charset="0"/>
                <a:ea typeface="Arial" charset="0"/>
                <a:cs typeface="Arial" charset="0"/>
              </a:rPr>
              <a:t>http://thinksmart.com</a:t>
            </a:r>
          </a:p>
        </p:txBody>
      </p:sp>
      <p:sp>
        <p:nvSpPr>
          <p:cNvPr id="602122" name="Rectangle 10"/>
          <p:cNvSpPr>
            <a:spLocks noGrp="1" noChangeArrowheads="1"/>
          </p:cNvSpPr>
          <p:nvPr>
            <p:ph type="title"/>
          </p:nvPr>
        </p:nvSpPr>
        <p:spPr/>
        <p:txBody>
          <a:bodyPr/>
          <a:lstStyle/>
          <a:p>
            <a:pPr>
              <a:defRPr/>
            </a:pPr>
            <a:r>
              <a:rPr lang="en-US">
                <a:effectLst>
                  <a:outerShdw blurRad="38100" dist="38100" dir="2700000" algn="tl">
                    <a:srgbClr val="FFFFFF"/>
                  </a:outerShdw>
                </a:effectLst>
              </a:rPr>
              <a:t>Why innovation?</a:t>
            </a:r>
          </a:p>
        </p:txBody>
      </p:sp>
      <p:grpSp>
        <p:nvGrpSpPr>
          <p:cNvPr id="15" name="Group 17"/>
          <p:cNvGrpSpPr>
            <a:grpSpLocks/>
          </p:cNvGrpSpPr>
          <p:nvPr/>
        </p:nvGrpSpPr>
        <p:grpSpPr bwMode="auto">
          <a:xfrm>
            <a:off x="685800" y="1866900"/>
            <a:ext cx="3276600" cy="3733800"/>
            <a:chOff x="240" y="960"/>
            <a:chExt cx="2064" cy="2352"/>
          </a:xfrm>
        </p:grpSpPr>
        <p:sp>
          <p:nvSpPr>
            <p:cNvPr id="16" name="Rectangle 13"/>
            <p:cNvSpPr>
              <a:spLocks noChangeArrowheads="1"/>
            </p:cNvSpPr>
            <p:nvPr/>
          </p:nvSpPr>
          <p:spPr bwMode="auto">
            <a:xfrm>
              <a:off x="336" y="960"/>
              <a:ext cx="1611" cy="979"/>
            </a:xfrm>
            <a:prstGeom prst="rect">
              <a:avLst/>
            </a:prstGeom>
            <a:noFill/>
            <a:ln w="9525">
              <a:noFill/>
              <a:miter lim="800000"/>
              <a:headEnd/>
              <a:tailEnd/>
            </a:ln>
          </p:spPr>
          <p:txBody>
            <a:bodyPr>
              <a:prstTxWarp prst="textNoShape">
                <a:avLst/>
              </a:prstTxWarp>
              <a:spAutoFit/>
            </a:bodyPr>
            <a:lstStyle/>
            <a:p>
              <a:pPr algn="ctr"/>
              <a:r>
                <a:rPr lang="en-US" sz="3200" b="1" dirty="0">
                  <a:solidFill>
                    <a:schemeClr val="bg1"/>
                  </a:solidFill>
                  <a:latin typeface="Verdana" charset="0"/>
                </a:rPr>
                <a:t>Investors Demand It!</a:t>
              </a:r>
            </a:p>
          </p:txBody>
        </p:sp>
        <p:grpSp>
          <p:nvGrpSpPr>
            <p:cNvPr id="17" name="Group 14"/>
            <p:cNvGrpSpPr>
              <a:grpSpLocks/>
            </p:cNvGrpSpPr>
            <p:nvPr/>
          </p:nvGrpSpPr>
          <p:grpSpPr bwMode="auto">
            <a:xfrm>
              <a:off x="240" y="2030"/>
              <a:ext cx="2064" cy="1282"/>
              <a:chOff x="240" y="2160"/>
              <a:chExt cx="2368" cy="1416"/>
            </a:xfrm>
          </p:grpSpPr>
          <p:pic>
            <p:nvPicPr>
              <p:cNvPr id="18" name="Picture 15"/>
              <p:cNvPicPr>
                <a:picLocks noChangeAspect="1" noChangeArrowheads="1"/>
              </p:cNvPicPr>
              <p:nvPr/>
            </p:nvPicPr>
            <p:blipFill>
              <a:blip r:embed="rId3"/>
              <a:srcRect t="12645" b="2907"/>
              <a:stretch>
                <a:fillRect/>
              </a:stretch>
            </p:blipFill>
            <p:spPr bwMode="auto">
              <a:xfrm>
                <a:off x="240" y="2160"/>
                <a:ext cx="1968" cy="571"/>
              </a:xfrm>
              <a:prstGeom prst="rect">
                <a:avLst/>
              </a:prstGeom>
              <a:noFill/>
              <a:ln w="76200">
                <a:solidFill>
                  <a:srgbClr val="FFFF00"/>
                </a:solidFill>
                <a:miter lim="800000"/>
                <a:headEnd/>
                <a:tailEnd/>
              </a:ln>
              <a:effectLst>
                <a:outerShdw blurRad="63500" dist="107763" dir="2700000" algn="ctr" rotWithShape="0">
                  <a:srgbClr val="000000">
                    <a:alpha val="74998"/>
                  </a:srgbClr>
                </a:outerShdw>
              </a:effectLst>
            </p:spPr>
          </p:pic>
          <p:pic>
            <p:nvPicPr>
              <p:cNvPr id="19" name="Picture 16"/>
              <p:cNvPicPr>
                <a:picLocks noChangeAspect="1" noChangeArrowheads="1"/>
              </p:cNvPicPr>
              <p:nvPr/>
            </p:nvPicPr>
            <p:blipFill>
              <a:blip r:embed="rId4"/>
              <a:srcRect/>
              <a:stretch>
                <a:fillRect/>
              </a:stretch>
            </p:blipFill>
            <p:spPr bwMode="auto">
              <a:xfrm>
                <a:off x="960" y="2928"/>
                <a:ext cx="1648" cy="648"/>
              </a:xfrm>
              <a:prstGeom prst="rect">
                <a:avLst/>
              </a:prstGeom>
              <a:noFill/>
              <a:ln w="76200">
                <a:solidFill>
                  <a:srgbClr val="FFFF00"/>
                </a:solidFill>
                <a:miter lim="800000"/>
                <a:headEnd/>
                <a:tailEnd/>
              </a:ln>
              <a:effectLst>
                <a:outerShdw blurRad="63500" dist="107763" dir="2700000" algn="ctr" rotWithShape="0">
                  <a:srgbClr val="000000">
                    <a:alpha val="74998"/>
                  </a:srgbClr>
                </a:outerShdw>
              </a:effectLst>
            </p:spPr>
          </p:pic>
        </p:grpSp>
      </p:grpSp>
      <p:grpSp>
        <p:nvGrpSpPr>
          <p:cNvPr id="20" name="Group 13"/>
          <p:cNvGrpSpPr>
            <a:grpSpLocks/>
          </p:cNvGrpSpPr>
          <p:nvPr/>
        </p:nvGrpSpPr>
        <p:grpSpPr bwMode="auto">
          <a:xfrm>
            <a:off x="5638800" y="1524000"/>
            <a:ext cx="2616200" cy="4419600"/>
            <a:chOff x="259" y="1152"/>
            <a:chExt cx="1648" cy="2784"/>
          </a:xfrm>
        </p:grpSpPr>
        <p:pic>
          <p:nvPicPr>
            <p:cNvPr id="21" name="Picture 2" descr="empty shopping cart only"/>
            <p:cNvPicPr>
              <a:picLocks noChangeAspect="1" noChangeArrowheads="1"/>
            </p:cNvPicPr>
            <p:nvPr/>
          </p:nvPicPr>
          <p:blipFill>
            <a:blip r:embed="rId5"/>
            <a:srcRect/>
            <a:stretch>
              <a:fillRect/>
            </a:stretch>
          </p:blipFill>
          <p:spPr bwMode="auto">
            <a:xfrm>
              <a:off x="340" y="1966"/>
              <a:ext cx="1484" cy="1970"/>
            </a:xfrm>
            <a:prstGeom prst="rect">
              <a:avLst/>
            </a:prstGeom>
            <a:noFill/>
            <a:ln w="76200">
              <a:solidFill>
                <a:srgbClr val="FFFF00"/>
              </a:solidFill>
              <a:miter lim="800000"/>
              <a:headEnd/>
              <a:tailEnd/>
            </a:ln>
            <a:effectLst>
              <a:outerShdw blurRad="63500" dist="107763" dir="2700000" algn="ctr" rotWithShape="0">
                <a:srgbClr val="000000">
                  <a:alpha val="50000"/>
                </a:srgbClr>
              </a:outerShdw>
            </a:effectLst>
          </p:spPr>
        </p:pic>
        <p:sp>
          <p:nvSpPr>
            <p:cNvPr id="22" name="Rectangle 11"/>
            <p:cNvSpPr>
              <a:spLocks noChangeArrowheads="1"/>
            </p:cNvSpPr>
            <p:nvPr/>
          </p:nvSpPr>
          <p:spPr bwMode="auto">
            <a:xfrm>
              <a:off x="259" y="1152"/>
              <a:ext cx="1648" cy="672"/>
            </a:xfrm>
            <a:prstGeom prst="rect">
              <a:avLst/>
            </a:prstGeom>
            <a:noFill/>
            <a:ln w="9525">
              <a:noFill/>
              <a:miter lim="800000"/>
              <a:headEnd/>
              <a:tailEnd/>
            </a:ln>
          </p:spPr>
          <p:txBody>
            <a:bodyPr wrap="none">
              <a:prstTxWarp prst="textNoShape">
                <a:avLst/>
              </a:prstTxWarp>
              <a:spAutoFit/>
            </a:bodyPr>
            <a:lstStyle/>
            <a:p>
              <a:pPr algn="ctr">
                <a:spcBef>
                  <a:spcPct val="25000"/>
                </a:spcBef>
                <a:buClr>
                  <a:srgbClr val="FFCC00"/>
                </a:buClr>
                <a:buSzPct val="125000"/>
              </a:pPr>
              <a:r>
                <a:rPr lang="en-US" sz="3200" b="1" dirty="0">
                  <a:solidFill>
                    <a:schemeClr val="bg1"/>
                  </a:solidFill>
                  <a:latin typeface="Verdana" charset="0"/>
                </a:rPr>
                <a:t>Customers</a:t>
              </a:r>
              <a:br>
                <a:rPr lang="en-US" sz="3200" b="1" dirty="0">
                  <a:solidFill>
                    <a:schemeClr val="bg1"/>
                  </a:solidFill>
                  <a:latin typeface="Verdana" charset="0"/>
                </a:rPr>
              </a:br>
              <a:r>
                <a:rPr lang="en-US" sz="3200" b="1" dirty="0">
                  <a:solidFill>
                    <a:schemeClr val="bg1"/>
                  </a:solidFill>
                  <a:latin typeface="Verdana" charset="0"/>
                </a:rPr>
                <a:t>Expect It!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381000" y="1219200"/>
            <a:ext cx="3810000" cy="4954588"/>
            <a:chOff x="96" y="816"/>
            <a:chExt cx="2400" cy="3121"/>
          </a:xfrm>
        </p:grpSpPr>
        <p:sp>
          <p:nvSpPr>
            <p:cNvPr id="68614" name="Text Box 5"/>
            <p:cNvSpPr txBox="1">
              <a:spLocks noChangeArrowheads="1"/>
            </p:cNvSpPr>
            <p:nvPr/>
          </p:nvSpPr>
          <p:spPr bwMode="auto">
            <a:xfrm>
              <a:off x="312" y="3360"/>
              <a:ext cx="1968" cy="577"/>
            </a:xfrm>
            <a:prstGeom prst="rect">
              <a:avLst/>
            </a:prstGeom>
            <a:noFill/>
            <a:ln w="9525">
              <a:noFill/>
              <a:miter lim="800000"/>
              <a:headEnd/>
              <a:tailEnd/>
            </a:ln>
          </p:spPr>
          <p:txBody>
            <a:bodyPr>
              <a:prstTxWarp prst="textNoShape">
                <a:avLst/>
              </a:prstTxWarp>
              <a:spAutoFit/>
            </a:bodyPr>
            <a:lstStyle/>
            <a:p>
              <a:pPr algn="ctr" eaLnBrk="1" hangingPunct="1"/>
              <a:r>
                <a:rPr lang="en-US" sz="1800" i="1">
                  <a:solidFill>
                    <a:srgbClr val="FFFF99"/>
                  </a:solidFill>
                  <a:latin typeface="Verdana" charset="0"/>
                  <a:ea typeface="Arial" charset="0"/>
                  <a:cs typeface="Arial" charset="0"/>
                </a:rPr>
                <a:t>Imagination is more important than knowledge</a:t>
              </a:r>
              <a:r>
                <a:rPr lang="en-US" sz="1800">
                  <a:solidFill>
                    <a:srgbClr val="FFFF99"/>
                  </a:solidFill>
                  <a:latin typeface="Verdana" charset="0"/>
                  <a:ea typeface="Arial" charset="0"/>
                  <a:cs typeface="Arial" charset="0"/>
                </a:rPr>
                <a:t>. - Einstein</a:t>
              </a:r>
            </a:p>
          </p:txBody>
        </p:sp>
        <p:pic>
          <p:nvPicPr>
            <p:cNvPr id="573442" name="Picture 2" descr="einstein"/>
            <p:cNvPicPr>
              <a:picLocks noChangeAspect="1" noChangeArrowheads="1"/>
            </p:cNvPicPr>
            <p:nvPr/>
          </p:nvPicPr>
          <p:blipFill>
            <a:blip r:embed="rId3"/>
            <a:srcRect/>
            <a:stretch>
              <a:fillRect/>
            </a:stretch>
          </p:blipFill>
          <p:spPr bwMode="auto">
            <a:xfrm>
              <a:off x="593" y="1920"/>
              <a:ext cx="1407" cy="1320"/>
            </a:xfrm>
            <a:prstGeom prst="rect">
              <a:avLst/>
            </a:prstGeom>
            <a:noFill/>
            <a:ln w="38100">
              <a:solidFill>
                <a:srgbClr val="000000"/>
              </a:solidFill>
              <a:miter lim="800000"/>
              <a:headEnd/>
              <a:tailEnd/>
            </a:ln>
            <a:effectLst>
              <a:outerShdw blurRad="63500" dist="107763" dir="2700000" algn="ctr" rotWithShape="0">
                <a:srgbClr val="000000">
                  <a:alpha val="50000"/>
                </a:srgbClr>
              </a:outerShdw>
            </a:effectLst>
          </p:spPr>
        </p:pic>
        <p:sp>
          <p:nvSpPr>
            <p:cNvPr id="68616" name="Rectangle 10"/>
            <p:cNvSpPr>
              <a:spLocks noChangeArrowheads="1"/>
            </p:cNvSpPr>
            <p:nvPr/>
          </p:nvSpPr>
          <p:spPr bwMode="auto">
            <a:xfrm>
              <a:off x="96" y="816"/>
              <a:ext cx="2400" cy="979"/>
            </a:xfrm>
            <a:prstGeom prst="rect">
              <a:avLst/>
            </a:prstGeom>
            <a:noFill/>
            <a:ln w="9525">
              <a:noFill/>
              <a:miter lim="800000"/>
              <a:headEnd/>
              <a:tailEnd/>
            </a:ln>
          </p:spPr>
          <p:txBody>
            <a:bodyPr>
              <a:prstTxWarp prst="textNoShape">
                <a:avLst/>
              </a:prstTxWarp>
              <a:spAutoFit/>
            </a:bodyPr>
            <a:lstStyle/>
            <a:p>
              <a:pPr algn="ctr" eaLnBrk="1" hangingPunct="1"/>
              <a:r>
                <a:rPr lang="en-US" sz="3200" b="1">
                  <a:solidFill>
                    <a:schemeClr val="bg1"/>
                  </a:solidFill>
                  <a:latin typeface="Verdana" charset="0"/>
                  <a:ea typeface="Arial" charset="0"/>
                  <a:cs typeface="Arial" charset="0"/>
                </a:rPr>
                <a:t>Really Smart People Say It’s Important!</a:t>
              </a:r>
            </a:p>
          </p:txBody>
        </p:sp>
      </p:grpSp>
      <p:sp>
        <p:nvSpPr>
          <p:cNvPr id="573453" name="Rectangle 13"/>
          <p:cNvSpPr>
            <a:spLocks noGrp="1" noChangeArrowheads="1"/>
          </p:cNvSpPr>
          <p:nvPr>
            <p:ph type="title"/>
          </p:nvPr>
        </p:nvSpPr>
        <p:spPr/>
        <p:txBody>
          <a:bodyPr/>
          <a:lstStyle/>
          <a:p>
            <a:pPr>
              <a:defRPr/>
            </a:pPr>
            <a:r>
              <a:rPr lang="en-US">
                <a:effectLst>
                  <a:outerShdw blurRad="38100" dist="38100" dir="2700000" algn="tl">
                    <a:srgbClr val="FFFFFF"/>
                  </a:outerShdw>
                </a:effectLst>
              </a:rPr>
              <a:t>Why Innovation?</a:t>
            </a:r>
          </a:p>
        </p:txBody>
      </p:sp>
      <p:sp>
        <p:nvSpPr>
          <p:cNvPr id="68613" name="Text Box 16"/>
          <p:cNvSpPr txBox="1">
            <a:spLocks noChangeArrowheads="1"/>
          </p:cNvSpPr>
          <p:nvPr/>
        </p:nvSpPr>
        <p:spPr bwMode="auto">
          <a:xfrm>
            <a:off x="1588" y="6364288"/>
            <a:ext cx="2759075" cy="457200"/>
          </a:xfrm>
          <a:prstGeom prst="rect">
            <a:avLst/>
          </a:prstGeom>
          <a:noFill/>
          <a:ln w="9525">
            <a:noFill/>
            <a:miter lim="800000"/>
            <a:headEnd/>
            <a:tailEnd/>
          </a:ln>
        </p:spPr>
        <p:txBody>
          <a:bodyPr wrap="none">
            <a:prstTxWarp prst="textNoShape">
              <a:avLst/>
            </a:prstTxWarp>
            <a:spAutoFit/>
          </a:bodyPr>
          <a:lstStyle/>
          <a:p>
            <a:pPr eaLnBrk="1" hangingPunct="1"/>
            <a:r>
              <a:rPr lang="en-US" sz="1200">
                <a:solidFill>
                  <a:srgbClr val="CBCBCB"/>
                </a:solidFill>
                <a:latin typeface="Arial" charset="0"/>
                <a:ea typeface="Arial" charset="0"/>
                <a:cs typeface="Arial" charset="0"/>
              </a:rPr>
              <a:t>GIST – Global Innovation Study Team</a:t>
            </a:r>
          </a:p>
          <a:p>
            <a:pPr eaLnBrk="1" hangingPunct="1"/>
            <a:r>
              <a:rPr lang="en-US" sz="1200">
                <a:solidFill>
                  <a:srgbClr val="CBCBCB"/>
                </a:solidFill>
                <a:latin typeface="Arial" charset="0"/>
                <a:ea typeface="Arial" charset="0"/>
                <a:cs typeface="Arial" charset="0"/>
              </a:rPr>
              <a:t>http://thinksmart.com</a:t>
            </a:r>
          </a:p>
        </p:txBody>
      </p:sp>
      <p:grpSp>
        <p:nvGrpSpPr>
          <p:cNvPr id="10" name="Group 10"/>
          <p:cNvGrpSpPr>
            <a:grpSpLocks/>
          </p:cNvGrpSpPr>
          <p:nvPr/>
        </p:nvGrpSpPr>
        <p:grpSpPr bwMode="auto">
          <a:xfrm>
            <a:off x="5181600" y="1662113"/>
            <a:ext cx="3200400" cy="4068763"/>
            <a:chOff x="432" y="864"/>
            <a:chExt cx="2016" cy="2563"/>
          </a:xfrm>
        </p:grpSpPr>
        <p:sp>
          <p:nvSpPr>
            <p:cNvPr id="11" name="Rectangle 6"/>
            <p:cNvSpPr>
              <a:spLocks noChangeArrowheads="1"/>
            </p:cNvSpPr>
            <p:nvPr/>
          </p:nvSpPr>
          <p:spPr bwMode="auto">
            <a:xfrm>
              <a:off x="432" y="864"/>
              <a:ext cx="2016" cy="1286"/>
            </a:xfrm>
            <a:prstGeom prst="rect">
              <a:avLst/>
            </a:prstGeom>
            <a:noFill/>
            <a:ln w="9525">
              <a:noFill/>
              <a:miter lim="800000"/>
              <a:headEnd/>
              <a:tailEnd/>
            </a:ln>
          </p:spPr>
          <p:txBody>
            <a:bodyPr>
              <a:prstTxWarp prst="textNoShape">
                <a:avLst/>
              </a:prstTxWarp>
              <a:spAutoFit/>
            </a:bodyPr>
            <a:lstStyle/>
            <a:p>
              <a:pPr algn="ctr" eaLnBrk="1" hangingPunct="1"/>
              <a:r>
                <a:rPr lang="en-US" sz="3200" b="1">
                  <a:solidFill>
                    <a:schemeClr val="bg1"/>
                  </a:solidFill>
                  <a:latin typeface="Verdana" charset="0"/>
                  <a:ea typeface="Arial" charset="0"/>
                  <a:cs typeface="Arial" charset="0"/>
                </a:rPr>
                <a:t>It’s a Natural Part</a:t>
              </a:r>
            </a:p>
            <a:p>
              <a:pPr algn="ctr" eaLnBrk="1" hangingPunct="1"/>
              <a:r>
                <a:rPr lang="en-US" sz="3200" b="1">
                  <a:solidFill>
                    <a:schemeClr val="bg1"/>
                  </a:solidFill>
                  <a:latin typeface="Verdana" charset="0"/>
                  <a:ea typeface="Arial" charset="0"/>
                  <a:cs typeface="Arial" charset="0"/>
                </a:rPr>
                <a:t>of Being Human</a:t>
              </a:r>
            </a:p>
          </p:txBody>
        </p:sp>
        <p:pic>
          <p:nvPicPr>
            <p:cNvPr id="12" name="Picture 9" descr="coming together">
              <a:hlinkClick r:id="rId4" action="ppaction://hlinksldjump"/>
            </p:cNvPr>
            <p:cNvPicPr>
              <a:picLocks noChangeAspect="1" noChangeArrowheads="1"/>
            </p:cNvPicPr>
            <p:nvPr/>
          </p:nvPicPr>
          <p:blipFill>
            <a:blip r:embed="rId5"/>
            <a:srcRect/>
            <a:stretch>
              <a:fillRect/>
            </a:stretch>
          </p:blipFill>
          <p:spPr bwMode="auto">
            <a:xfrm>
              <a:off x="552" y="2256"/>
              <a:ext cx="1776" cy="1171"/>
            </a:xfrm>
            <a:prstGeom prst="rect">
              <a:avLst/>
            </a:prstGeom>
            <a:noFill/>
            <a:ln w="76200">
              <a:solidFill>
                <a:srgbClr val="FFFF00"/>
              </a:solidFill>
              <a:miter lim="800000"/>
              <a:headEnd/>
              <a:tailEnd/>
            </a:ln>
            <a:effectLst>
              <a:outerShdw blurRad="63500" dist="107763" dir="2700000" algn="ctr" rotWithShape="0">
                <a:srgbClr val="000000">
                  <a:alpha val="50000"/>
                </a:srgb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7200" dirty="0" smtClean="0">
                <a:latin typeface="Arial Black" charset="0"/>
              </a:rPr>
              <a:t>The Broad Context and Challenges for Creativity</a:t>
            </a:r>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a:grpSpLocks/>
          </p:cNvGrpSpPr>
          <p:nvPr/>
        </p:nvGrpSpPr>
        <p:grpSpPr bwMode="auto">
          <a:xfrm>
            <a:off x="603250" y="2077506"/>
            <a:ext cx="3100388" cy="3660775"/>
            <a:chOff x="380" y="1008"/>
            <a:chExt cx="1953" cy="2306"/>
          </a:xfrm>
        </p:grpSpPr>
        <p:sp>
          <p:nvSpPr>
            <p:cNvPr id="72710" name="Rectangle 7"/>
            <p:cNvSpPr>
              <a:spLocks noChangeArrowheads="1"/>
            </p:cNvSpPr>
            <p:nvPr/>
          </p:nvSpPr>
          <p:spPr bwMode="auto">
            <a:xfrm>
              <a:off x="380" y="1008"/>
              <a:ext cx="1953" cy="672"/>
            </a:xfrm>
            <a:prstGeom prst="rect">
              <a:avLst/>
            </a:prstGeom>
            <a:noFill/>
            <a:ln w="9525">
              <a:noFill/>
              <a:miter lim="800000"/>
              <a:headEnd/>
              <a:tailEnd/>
            </a:ln>
          </p:spPr>
          <p:txBody>
            <a:bodyPr wrap="none">
              <a:prstTxWarp prst="textNoShape">
                <a:avLst/>
              </a:prstTxWarp>
              <a:spAutoFit/>
            </a:bodyPr>
            <a:lstStyle/>
            <a:p>
              <a:pPr algn="ctr">
                <a:spcBef>
                  <a:spcPct val="25000"/>
                </a:spcBef>
                <a:buClr>
                  <a:srgbClr val="FFCC00"/>
                </a:buClr>
                <a:buSzPct val="125000"/>
              </a:pPr>
              <a:r>
                <a:rPr lang="en-US" sz="3200" b="1">
                  <a:solidFill>
                    <a:schemeClr val="bg1"/>
                  </a:solidFill>
                  <a:latin typeface="Verdana" charset="0"/>
                </a:rPr>
                <a:t>To Protect</a:t>
              </a:r>
              <a:br>
                <a:rPr lang="en-US" sz="3200" b="1">
                  <a:solidFill>
                    <a:schemeClr val="bg1"/>
                  </a:solidFill>
                  <a:latin typeface="Verdana" charset="0"/>
                </a:rPr>
              </a:br>
              <a:r>
                <a:rPr lang="en-US" sz="3200" b="1">
                  <a:solidFill>
                    <a:schemeClr val="bg1"/>
                  </a:solidFill>
                  <a:latin typeface="Verdana" charset="0"/>
                </a:rPr>
                <a:t>Our Future...</a:t>
              </a:r>
            </a:p>
          </p:txBody>
        </p:sp>
        <p:pic>
          <p:nvPicPr>
            <p:cNvPr id="593928" name="Picture 8" descr="sleeping through the party"/>
            <p:cNvPicPr>
              <a:picLocks noChangeAspect="1" noChangeArrowheads="1"/>
            </p:cNvPicPr>
            <p:nvPr/>
          </p:nvPicPr>
          <p:blipFill>
            <a:blip r:embed="rId3"/>
            <a:srcRect/>
            <a:stretch>
              <a:fillRect/>
            </a:stretch>
          </p:blipFill>
          <p:spPr bwMode="auto">
            <a:xfrm>
              <a:off x="630" y="1824"/>
              <a:ext cx="1453" cy="1490"/>
            </a:xfrm>
            <a:prstGeom prst="rect">
              <a:avLst/>
            </a:prstGeom>
            <a:noFill/>
            <a:ln w="76200">
              <a:solidFill>
                <a:srgbClr val="FFFF00"/>
              </a:solidFill>
              <a:miter lim="800000"/>
              <a:headEnd/>
              <a:tailEnd/>
            </a:ln>
            <a:effectLst>
              <a:outerShdw blurRad="63500" dist="107763" dir="2700000" algn="ctr" rotWithShape="0">
                <a:srgbClr val="000000">
                  <a:alpha val="50000"/>
                </a:srgbClr>
              </a:outerShdw>
            </a:effectLst>
          </p:spPr>
        </p:pic>
      </p:grpSp>
      <p:sp>
        <p:nvSpPr>
          <p:cNvPr id="593930" name="Rectangle 10"/>
          <p:cNvSpPr>
            <a:spLocks noGrp="1" noChangeArrowheads="1"/>
          </p:cNvSpPr>
          <p:nvPr>
            <p:ph type="title"/>
          </p:nvPr>
        </p:nvSpPr>
        <p:spPr/>
        <p:txBody>
          <a:bodyPr/>
          <a:lstStyle/>
          <a:p>
            <a:pPr>
              <a:defRPr/>
            </a:pPr>
            <a:r>
              <a:rPr lang="en-US">
                <a:effectLst>
                  <a:outerShdw blurRad="38100" dist="38100" dir="2700000" algn="tl">
                    <a:srgbClr val="FFFFFF"/>
                  </a:outerShdw>
                </a:effectLst>
              </a:rPr>
              <a:t>Why innovation?</a:t>
            </a:r>
          </a:p>
        </p:txBody>
      </p:sp>
      <p:sp>
        <p:nvSpPr>
          <p:cNvPr id="72709" name="Text Box 12"/>
          <p:cNvSpPr txBox="1">
            <a:spLocks noChangeArrowheads="1"/>
          </p:cNvSpPr>
          <p:nvPr/>
        </p:nvSpPr>
        <p:spPr bwMode="auto">
          <a:xfrm>
            <a:off x="1588" y="6364288"/>
            <a:ext cx="2759075" cy="457200"/>
          </a:xfrm>
          <a:prstGeom prst="rect">
            <a:avLst/>
          </a:prstGeom>
          <a:noFill/>
          <a:ln w="9525">
            <a:noFill/>
            <a:miter lim="800000"/>
            <a:headEnd/>
            <a:tailEnd/>
          </a:ln>
        </p:spPr>
        <p:txBody>
          <a:bodyPr wrap="none">
            <a:prstTxWarp prst="textNoShape">
              <a:avLst/>
            </a:prstTxWarp>
            <a:spAutoFit/>
          </a:bodyPr>
          <a:lstStyle/>
          <a:p>
            <a:pPr eaLnBrk="1" hangingPunct="1"/>
            <a:r>
              <a:rPr lang="en-US" sz="1200">
                <a:solidFill>
                  <a:srgbClr val="CBCBCB"/>
                </a:solidFill>
                <a:latin typeface="Arial" charset="0"/>
                <a:ea typeface="Arial" charset="0"/>
                <a:cs typeface="Arial" charset="0"/>
              </a:rPr>
              <a:t>GIST – Global Innovation Study Team</a:t>
            </a:r>
          </a:p>
          <a:p>
            <a:pPr eaLnBrk="1" hangingPunct="1"/>
            <a:r>
              <a:rPr lang="en-US" sz="1200">
                <a:solidFill>
                  <a:srgbClr val="CBCBCB"/>
                </a:solidFill>
                <a:latin typeface="Arial" charset="0"/>
                <a:ea typeface="Arial" charset="0"/>
                <a:cs typeface="Arial" charset="0"/>
              </a:rPr>
              <a:t>http://thinksmart.com</a:t>
            </a:r>
          </a:p>
        </p:txBody>
      </p:sp>
      <p:grpSp>
        <p:nvGrpSpPr>
          <p:cNvPr id="13" name="Group 12"/>
          <p:cNvGrpSpPr/>
          <p:nvPr/>
        </p:nvGrpSpPr>
        <p:grpSpPr>
          <a:xfrm>
            <a:off x="4328579" y="1219200"/>
            <a:ext cx="4805363" cy="5377386"/>
            <a:chOff x="4476216" y="1244604"/>
            <a:chExt cx="4805363" cy="5377386"/>
          </a:xfrm>
        </p:grpSpPr>
        <p:sp>
          <p:nvSpPr>
            <p:cNvPr id="10" name="Rectangle 4"/>
            <p:cNvSpPr>
              <a:spLocks noChangeArrowheads="1"/>
            </p:cNvSpPr>
            <p:nvPr/>
          </p:nvSpPr>
          <p:spPr bwMode="auto">
            <a:xfrm>
              <a:off x="4973897" y="1244604"/>
              <a:ext cx="3810000" cy="1373236"/>
            </a:xfrm>
            <a:prstGeom prst="rect">
              <a:avLst/>
            </a:prstGeom>
            <a:noFill/>
            <a:ln w="9525">
              <a:noFill/>
              <a:miter lim="800000"/>
              <a:headEnd/>
              <a:tailEnd/>
            </a:ln>
          </p:spPr>
          <p:txBody>
            <a:bodyPr>
              <a:prstTxWarp prst="textNoShape">
                <a:avLst/>
              </a:prstTxWarp>
              <a:spAutoFit/>
            </a:bodyPr>
            <a:lstStyle/>
            <a:p>
              <a:pPr algn="ctr" eaLnBrk="1" hangingPunct="1"/>
              <a:r>
                <a:rPr lang="en-US" b="1" dirty="0">
                  <a:solidFill>
                    <a:schemeClr val="bg1"/>
                  </a:solidFill>
                  <a:latin typeface="Verdana" charset="0"/>
                  <a:ea typeface="Arial" charset="0"/>
                  <a:cs typeface="Arial" charset="0"/>
                </a:rPr>
                <a:t>To Survive, Thrive and Avoid Getting Squashed!</a:t>
              </a:r>
            </a:p>
          </p:txBody>
        </p:sp>
        <p:pic>
          <p:nvPicPr>
            <p:cNvPr id="11" name="Picture 9" descr="Wizard of Oz squashed witch"/>
            <p:cNvPicPr>
              <a:picLocks noChangeAspect="1" noChangeArrowheads="1"/>
            </p:cNvPicPr>
            <p:nvPr/>
          </p:nvPicPr>
          <p:blipFill>
            <a:blip r:embed="rId4"/>
            <a:srcRect/>
            <a:stretch>
              <a:fillRect/>
            </a:stretch>
          </p:blipFill>
          <p:spPr bwMode="auto">
            <a:xfrm>
              <a:off x="5616835" y="2133600"/>
              <a:ext cx="2524125" cy="3043311"/>
            </a:xfrm>
            <a:prstGeom prst="rect">
              <a:avLst/>
            </a:prstGeom>
            <a:noFill/>
            <a:ln w="76200">
              <a:solidFill>
                <a:srgbClr val="FFFF00"/>
              </a:solidFill>
              <a:miter lim="800000"/>
              <a:headEnd/>
              <a:tailEnd/>
            </a:ln>
            <a:effectLst>
              <a:outerShdw blurRad="63500" dist="107763" dir="2700000" algn="ctr" rotWithShape="0">
                <a:srgbClr val="000000">
                  <a:alpha val="50000"/>
                </a:srgbClr>
              </a:outerShdw>
            </a:effectLst>
          </p:spPr>
        </p:pic>
        <p:sp>
          <p:nvSpPr>
            <p:cNvPr id="12" name="Text Box 10"/>
            <p:cNvSpPr txBox="1">
              <a:spLocks noChangeArrowheads="1"/>
            </p:cNvSpPr>
            <p:nvPr/>
          </p:nvSpPr>
          <p:spPr bwMode="auto">
            <a:xfrm>
              <a:off x="4476216" y="5310715"/>
              <a:ext cx="4805363" cy="1311275"/>
            </a:xfrm>
            <a:prstGeom prst="rect">
              <a:avLst/>
            </a:prstGeom>
            <a:noFill/>
            <a:ln w="9525">
              <a:noFill/>
              <a:miter lim="800000"/>
              <a:headEnd/>
              <a:tailEnd/>
            </a:ln>
          </p:spPr>
          <p:txBody>
            <a:bodyPr wrap="none">
              <a:prstTxWarp prst="textNoShape">
                <a:avLst/>
              </a:prstTxWarp>
              <a:spAutoFit/>
            </a:bodyPr>
            <a:lstStyle/>
            <a:p>
              <a:pPr algn="ctr" eaLnBrk="1" hangingPunct="1"/>
              <a:r>
                <a:rPr lang="en-US" sz="2000" dirty="0">
                  <a:solidFill>
                    <a:schemeClr val="bg1"/>
                  </a:solidFill>
                  <a:latin typeface="Verdana" charset="0"/>
                  <a:ea typeface="Arial" charset="0"/>
                  <a:cs typeface="Arial" charset="0"/>
                </a:rPr>
                <a:t>Because she didn’t take time to</a:t>
              </a:r>
            </a:p>
            <a:p>
              <a:pPr algn="ctr" eaLnBrk="1" hangingPunct="1"/>
              <a:r>
                <a:rPr lang="en-US" sz="2000" dirty="0">
                  <a:solidFill>
                    <a:schemeClr val="bg1"/>
                  </a:solidFill>
                  <a:latin typeface="Verdana" charset="0"/>
                  <a:ea typeface="Arial" charset="0"/>
                  <a:cs typeface="Arial" charset="0"/>
                </a:rPr>
                <a:t>innovate a tornado warning system,</a:t>
              </a:r>
            </a:p>
            <a:p>
              <a:pPr algn="ctr" eaLnBrk="1" hangingPunct="1"/>
              <a:r>
                <a:rPr lang="en-US" sz="2000" dirty="0">
                  <a:solidFill>
                    <a:schemeClr val="bg1"/>
                  </a:solidFill>
                  <a:latin typeface="Verdana" charset="0"/>
                  <a:ea typeface="Arial" charset="0"/>
                  <a:cs typeface="Arial" charset="0"/>
                </a:rPr>
                <a:t>the Wicked Witch of the East</a:t>
              </a:r>
            </a:p>
            <a:p>
              <a:pPr algn="ctr" eaLnBrk="1" hangingPunct="1"/>
              <a:r>
                <a:rPr lang="en-US" sz="2000" dirty="0">
                  <a:solidFill>
                    <a:schemeClr val="bg1"/>
                  </a:solidFill>
                  <a:latin typeface="Verdana" charset="0"/>
                  <a:ea typeface="Arial" charset="0"/>
                  <a:cs typeface="Arial" charset="0"/>
                </a:rPr>
                <a:t>got squashed.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1634" name="Picture 2" descr="do less have more"/>
          <p:cNvPicPr>
            <a:picLocks noChangeAspect="1" noChangeArrowheads="1"/>
          </p:cNvPicPr>
          <p:nvPr/>
        </p:nvPicPr>
        <p:blipFill>
          <a:blip r:embed="rId3"/>
          <a:srcRect/>
          <a:stretch>
            <a:fillRect/>
          </a:stretch>
        </p:blipFill>
        <p:spPr bwMode="auto">
          <a:xfrm>
            <a:off x="838200" y="1295400"/>
            <a:ext cx="3481388" cy="4572000"/>
          </a:xfrm>
          <a:prstGeom prst="rect">
            <a:avLst/>
          </a:prstGeom>
          <a:noFill/>
          <a:ln w="38100">
            <a:solidFill>
              <a:srgbClr val="FFCC00"/>
            </a:solidFill>
            <a:miter lim="800000"/>
            <a:headEnd/>
            <a:tailEnd/>
          </a:ln>
        </p:spPr>
      </p:pic>
      <p:sp>
        <p:nvSpPr>
          <p:cNvPr id="581637" name="Rectangle 5"/>
          <p:cNvSpPr>
            <a:spLocks noGrp="1" noChangeArrowheads="1"/>
          </p:cNvSpPr>
          <p:nvPr>
            <p:ph type="title"/>
          </p:nvPr>
        </p:nvSpPr>
        <p:spPr/>
        <p:txBody>
          <a:bodyPr/>
          <a:lstStyle/>
          <a:p>
            <a:pPr>
              <a:defRPr/>
            </a:pPr>
            <a:r>
              <a:rPr lang="en-US">
                <a:effectLst>
                  <a:outerShdw blurRad="38100" dist="38100" dir="2700000" algn="tl">
                    <a:srgbClr val="FFFFFF"/>
                  </a:outerShdw>
                </a:effectLst>
              </a:rPr>
              <a:t>Why innovation?</a:t>
            </a:r>
          </a:p>
        </p:txBody>
      </p:sp>
      <p:sp>
        <p:nvSpPr>
          <p:cNvPr id="581638" name="Rectangle 6"/>
          <p:cNvSpPr>
            <a:spLocks noChangeArrowheads="1"/>
          </p:cNvSpPr>
          <p:nvPr/>
        </p:nvSpPr>
        <p:spPr bwMode="auto">
          <a:xfrm>
            <a:off x="5029200" y="1676400"/>
            <a:ext cx="3797300" cy="3810000"/>
          </a:xfrm>
          <a:prstGeom prst="rect">
            <a:avLst/>
          </a:prstGeom>
          <a:noFill/>
          <a:ln w="9525">
            <a:noFill/>
            <a:miter lim="800000"/>
            <a:headEnd/>
            <a:tailEnd/>
          </a:ln>
        </p:spPr>
        <p:txBody>
          <a:bodyPr wrap="none">
            <a:prstTxWarp prst="textNoShape">
              <a:avLst/>
            </a:prstTxWarp>
            <a:spAutoFit/>
          </a:bodyPr>
          <a:lstStyle/>
          <a:p>
            <a:pPr eaLnBrk="1" hangingPunct="1"/>
            <a:r>
              <a:rPr lang="en-US">
                <a:solidFill>
                  <a:schemeClr val="bg1"/>
                </a:solidFill>
                <a:latin typeface="Verdana" charset="0"/>
                <a:ea typeface="Arial" charset="0"/>
                <a:cs typeface="Arial" charset="0"/>
              </a:rPr>
              <a:t>… to</a:t>
            </a:r>
          </a:p>
          <a:p>
            <a:pPr eaLnBrk="1" hangingPunct="1"/>
            <a:endParaRPr lang="en-US">
              <a:solidFill>
                <a:srgbClr val="FFFF99"/>
              </a:solidFill>
              <a:latin typeface="Verdana" charset="0"/>
              <a:ea typeface="Arial" charset="0"/>
              <a:cs typeface="Arial" charset="0"/>
            </a:endParaRPr>
          </a:p>
          <a:p>
            <a:pPr eaLnBrk="1" hangingPunct="1"/>
            <a:r>
              <a:rPr lang="en-US" sz="4400" b="1" i="1">
                <a:solidFill>
                  <a:srgbClr val="99FF66"/>
                </a:solidFill>
                <a:latin typeface="Verdana" charset="0"/>
                <a:ea typeface="Arial" charset="0"/>
                <a:cs typeface="Arial" charset="0"/>
              </a:rPr>
              <a:t>Do Less</a:t>
            </a:r>
            <a:r>
              <a:rPr lang="en-US" sz="4400">
                <a:solidFill>
                  <a:srgbClr val="FFFF99"/>
                </a:solidFill>
                <a:latin typeface="Verdana" charset="0"/>
                <a:ea typeface="Arial" charset="0"/>
                <a:cs typeface="Arial" charset="0"/>
              </a:rPr>
              <a:t> </a:t>
            </a:r>
          </a:p>
          <a:p>
            <a:pPr eaLnBrk="1" hangingPunct="1"/>
            <a:endParaRPr lang="en-US" sz="4400">
              <a:solidFill>
                <a:srgbClr val="FFFF99"/>
              </a:solidFill>
              <a:latin typeface="Verdana" charset="0"/>
              <a:ea typeface="Arial" charset="0"/>
              <a:cs typeface="Arial" charset="0"/>
            </a:endParaRPr>
          </a:p>
          <a:p>
            <a:pPr eaLnBrk="1" hangingPunct="1"/>
            <a:r>
              <a:rPr lang="en-US">
                <a:solidFill>
                  <a:schemeClr val="bg1"/>
                </a:solidFill>
                <a:latin typeface="Verdana" charset="0"/>
                <a:ea typeface="Arial" charset="0"/>
                <a:cs typeface="Arial" charset="0"/>
              </a:rPr>
              <a:t>and</a:t>
            </a:r>
            <a:endParaRPr lang="en-US">
              <a:solidFill>
                <a:srgbClr val="FFFF99"/>
              </a:solidFill>
              <a:latin typeface="Verdana" charset="0"/>
              <a:ea typeface="Arial" charset="0"/>
              <a:cs typeface="Arial" charset="0"/>
            </a:endParaRPr>
          </a:p>
          <a:p>
            <a:pPr eaLnBrk="1" hangingPunct="1"/>
            <a:endParaRPr lang="en-US">
              <a:solidFill>
                <a:srgbClr val="FFFF99"/>
              </a:solidFill>
              <a:latin typeface="Verdana" charset="0"/>
              <a:ea typeface="Arial" charset="0"/>
              <a:cs typeface="Arial" charset="0"/>
            </a:endParaRPr>
          </a:p>
          <a:p>
            <a:pPr eaLnBrk="1" hangingPunct="1"/>
            <a:r>
              <a:rPr lang="en-US" sz="4400" b="1" i="1">
                <a:solidFill>
                  <a:srgbClr val="FF66FF"/>
                </a:solidFill>
                <a:latin typeface="Verdana" charset="0"/>
                <a:ea typeface="Arial" charset="0"/>
                <a:cs typeface="Arial" charset="0"/>
              </a:rPr>
              <a:t>Have more!</a:t>
            </a:r>
            <a:endParaRPr lang="en-US" sz="4400" i="1">
              <a:solidFill>
                <a:srgbClr val="FF66FF"/>
              </a:solidFill>
              <a:latin typeface="Verdana" charset="0"/>
              <a:ea typeface="Arial" charset="0"/>
              <a:cs typeface="Arial" charset="0"/>
            </a:endParaRPr>
          </a:p>
        </p:txBody>
      </p:sp>
      <p:sp>
        <p:nvSpPr>
          <p:cNvPr id="76805" name="Text Box 7"/>
          <p:cNvSpPr txBox="1">
            <a:spLocks noChangeArrowheads="1"/>
          </p:cNvSpPr>
          <p:nvPr/>
        </p:nvSpPr>
        <p:spPr bwMode="auto">
          <a:xfrm>
            <a:off x="1588" y="6364288"/>
            <a:ext cx="2759075" cy="457200"/>
          </a:xfrm>
          <a:prstGeom prst="rect">
            <a:avLst/>
          </a:prstGeom>
          <a:noFill/>
          <a:ln w="9525">
            <a:noFill/>
            <a:miter lim="800000"/>
            <a:headEnd/>
            <a:tailEnd/>
          </a:ln>
        </p:spPr>
        <p:txBody>
          <a:bodyPr wrap="none">
            <a:prstTxWarp prst="textNoShape">
              <a:avLst/>
            </a:prstTxWarp>
            <a:spAutoFit/>
          </a:bodyPr>
          <a:lstStyle/>
          <a:p>
            <a:pPr eaLnBrk="1" hangingPunct="1"/>
            <a:r>
              <a:rPr lang="en-US" sz="1200">
                <a:solidFill>
                  <a:srgbClr val="CBCBCB"/>
                </a:solidFill>
                <a:latin typeface="Arial" charset="0"/>
                <a:ea typeface="Arial" charset="0"/>
                <a:cs typeface="Arial" charset="0"/>
              </a:rPr>
              <a:t>GIST – Global Innovation Study Team</a:t>
            </a:r>
          </a:p>
          <a:p>
            <a:pPr eaLnBrk="1" hangingPunct="1"/>
            <a:r>
              <a:rPr lang="en-US" sz="1200">
                <a:solidFill>
                  <a:srgbClr val="CBCBCB"/>
                </a:solidFill>
                <a:latin typeface="Arial" charset="0"/>
                <a:ea typeface="Arial" charset="0"/>
                <a:cs typeface="Arial" charset="0"/>
              </a:rPr>
              <a:t>http://thinksmart.com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81634"/>
                                        </p:tgtEl>
                                        <p:attrNameLst>
                                          <p:attrName>style.visibility</p:attrName>
                                        </p:attrNameLst>
                                      </p:cBhvr>
                                      <p:to>
                                        <p:strVal val="visible"/>
                                      </p:to>
                                    </p:set>
                                    <p:animEffect transition="in" filter="dissolve">
                                      <p:cBhvr>
                                        <p:cTn id="7" dur="500"/>
                                        <p:tgtEl>
                                          <p:spTgt spid="5816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1638">
                                            <p:txEl>
                                              <p:pRg st="0" end="0"/>
                                            </p:txEl>
                                          </p:spTgt>
                                        </p:tgtEl>
                                        <p:attrNameLst>
                                          <p:attrName>style.visibility</p:attrName>
                                        </p:attrNameLst>
                                      </p:cBhvr>
                                      <p:to>
                                        <p:strVal val="visible"/>
                                      </p:to>
                                    </p:set>
                                    <p:animEffect transition="in" filter="wipe(left)">
                                      <p:cBhvr>
                                        <p:cTn id="11" dur="500"/>
                                        <p:tgtEl>
                                          <p:spTgt spid="58163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81638">
                                            <p:txEl>
                                              <p:pRg st="2" end="2"/>
                                            </p:txEl>
                                          </p:spTgt>
                                        </p:tgtEl>
                                        <p:attrNameLst>
                                          <p:attrName>style.visibility</p:attrName>
                                        </p:attrNameLst>
                                      </p:cBhvr>
                                      <p:to>
                                        <p:strVal val="visible"/>
                                      </p:to>
                                    </p:set>
                                    <p:animEffect transition="in" filter="wipe(left)">
                                      <p:cBhvr>
                                        <p:cTn id="15" dur="500"/>
                                        <p:tgtEl>
                                          <p:spTgt spid="581638">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81638">
                                            <p:txEl>
                                              <p:pRg st="4" end="4"/>
                                            </p:txEl>
                                          </p:spTgt>
                                        </p:tgtEl>
                                        <p:attrNameLst>
                                          <p:attrName>style.visibility</p:attrName>
                                        </p:attrNameLst>
                                      </p:cBhvr>
                                      <p:to>
                                        <p:strVal val="visible"/>
                                      </p:to>
                                    </p:set>
                                    <p:animEffect transition="in" filter="wipe(left)">
                                      <p:cBhvr>
                                        <p:cTn id="19" dur="500"/>
                                        <p:tgtEl>
                                          <p:spTgt spid="581638">
                                            <p:txEl>
                                              <p:pRg st="4" end="4"/>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81638">
                                            <p:txEl>
                                              <p:pRg st="6" end="6"/>
                                            </p:txEl>
                                          </p:spTgt>
                                        </p:tgtEl>
                                        <p:attrNameLst>
                                          <p:attrName>style.visibility</p:attrName>
                                        </p:attrNameLst>
                                      </p:cBhvr>
                                      <p:to>
                                        <p:strVal val="visible"/>
                                      </p:to>
                                    </p:set>
                                    <p:animEffect transition="in" filter="wipe(left)">
                                      <p:cBhvr>
                                        <p:cTn id="23" dur="500"/>
                                        <p:tgtEl>
                                          <p:spTgt spid="5816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8" grpId="0" build="p" autoUpdateAnimBg="0"/>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descr="j0251707"/>
          <p:cNvPicPr>
            <a:picLocks noGrp="1" noChangeAspect="1" noChangeArrowheads="1"/>
          </p:cNvPicPr>
          <p:nvPr>
            <p:ph type="clipArt" sz="half" idx="4294967295"/>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a:xfrm>
            <a:off x="573088" y="1122363"/>
            <a:ext cx="3241675" cy="3605212"/>
          </a:xfrm>
        </p:spPr>
      </p:pic>
      <p:sp>
        <p:nvSpPr>
          <p:cNvPr id="78851" name="Text Box 3"/>
          <p:cNvSpPr>
            <a:spLocks noGrp="1" noChangeArrowheads="1"/>
          </p:cNvSpPr>
          <p:nvPr>
            <p:ph type="body" sz="half" idx="4294967295"/>
          </p:nvPr>
        </p:nvSpPr>
        <p:spPr>
          <a:xfrm>
            <a:off x="4051300" y="1490663"/>
            <a:ext cx="4913313" cy="3914775"/>
          </a:xfrm>
          <a:noFill/>
        </p:spPr>
        <p:txBody>
          <a:bodyPr/>
          <a:lstStyle/>
          <a:p>
            <a:pPr algn="ctr">
              <a:lnSpc>
                <a:spcPct val="90000"/>
              </a:lnSpc>
              <a:spcBef>
                <a:spcPct val="0"/>
              </a:spcBef>
              <a:buClr>
                <a:schemeClr val="bg1"/>
              </a:buClr>
              <a:buFontTx/>
              <a:buNone/>
            </a:pPr>
            <a:r>
              <a:rPr lang="en-US" sz="2400">
                <a:latin typeface="Arial Black" charset="0"/>
                <a:ea typeface="ＭＳ Ｐゴシック" charset="-128"/>
                <a:cs typeface="ＭＳ Ｐゴシック" charset="-128"/>
              </a:rPr>
              <a:t>“The commercial or industrial application of something new – a new product, process, or method of production; a new market or source of supply; a new form of commercial, business or financial organization.”</a:t>
            </a:r>
            <a:r>
              <a:rPr lang="en-US" sz="2400" b="1">
                <a:latin typeface="Arial Black" charset="0"/>
                <a:ea typeface="ＭＳ Ｐゴシック" charset="-128"/>
                <a:cs typeface="ＭＳ Ｐゴシック" charset="-128"/>
              </a:rPr>
              <a:t/>
            </a:r>
            <a:br>
              <a:rPr lang="en-US" sz="2400" b="1">
                <a:latin typeface="Arial Black" charset="0"/>
                <a:ea typeface="ＭＳ Ｐゴシック" charset="-128"/>
                <a:cs typeface="ＭＳ Ｐゴシック" charset="-128"/>
              </a:rPr>
            </a:br>
            <a:r>
              <a:rPr lang="en-US" sz="2000" b="1">
                <a:latin typeface="Arial Black" charset="0"/>
                <a:ea typeface="ＭＳ Ｐゴシック" charset="-128"/>
                <a:cs typeface="ＭＳ Ｐゴシック" charset="-128"/>
              </a:rPr>
              <a:t/>
            </a:r>
            <a:br>
              <a:rPr lang="en-US" sz="2000" b="1">
                <a:latin typeface="Arial Black" charset="0"/>
                <a:ea typeface="ＭＳ Ｐゴシック" charset="-128"/>
                <a:cs typeface="ＭＳ Ｐゴシック" charset="-128"/>
              </a:rPr>
            </a:br>
            <a:r>
              <a:rPr lang="en-US" sz="1800" b="1">
                <a:ea typeface="ＭＳ Ｐゴシック" charset="-128"/>
                <a:cs typeface="ＭＳ Ｐゴシック" charset="-128"/>
              </a:rPr>
              <a:t>Joseph Schumpeter, 1934, in </a:t>
            </a:r>
            <a:r>
              <a:rPr lang="en-US" sz="1800" b="1" i="1">
                <a:ea typeface="ＭＳ Ｐゴシック" charset="-128"/>
                <a:cs typeface="ＭＳ Ｐゴシック" charset="-128"/>
              </a:rPr>
              <a:t>The Theory of Economic Development</a:t>
            </a:r>
          </a:p>
        </p:txBody>
      </p:sp>
      <p:sp>
        <p:nvSpPr>
          <p:cNvPr id="556036" name="Text Box 4"/>
          <p:cNvSpPr txBox="1">
            <a:spLocks noChangeArrowheads="1"/>
          </p:cNvSpPr>
          <p:nvPr/>
        </p:nvSpPr>
        <p:spPr bwMode="auto">
          <a:xfrm>
            <a:off x="200025" y="6019800"/>
            <a:ext cx="8743950" cy="701675"/>
          </a:xfrm>
          <a:prstGeom prst="rect">
            <a:avLst/>
          </a:prstGeom>
          <a:noFill/>
          <a:ln w="9525">
            <a:noFill/>
            <a:miter lim="800000"/>
            <a:headEnd/>
            <a:tailEnd/>
          </a:ln>
        </p:spPr>
        <p:txBody>
          <a:bodyPr>
            <a:prstTxWarp prst="textNoShape">
              <a:avLst/>
            </a:prstTxWarp>
            <a:spAutoFit/>
          </a:bodyPr>
          <a:lstStyle/>
          <a:p>
            <a:pPr algn="ctr"/>
            <a:r>
              <a:rPr lang="en-US" sz="2000" b="1">
                <a:solidFill>
                  <a:srgbClr val="FFCC00"/>
                </a:solidFill>
                <a:latin typeface="Arial" charset="0"/>
              </a:rPr>
              <a:t>Innovation can create value and occur in all dimensions,</a:t>
            </a:r>
            <a:br>
              <a:rPr lang="en-US" sz="2000" b="1">
                <a:solidFill>
                  <a:srgbClr val="FFCC00"/>
                </a:solidFill>
                <a:latin typeface="Arial" charset="0"/>
              </a:rPr>
            </a:br>
            <a:r>
              <a:rPr lang="en-US" sz="2000" b="1">
                <a:solidFill>
                  <a:srgbClr val="FFCC00"/>
                </a:solidFill>
                <a:latin typeface="Arial" charset="0"/>
              </a:rPr>
              <a:t>e.g., product, process, strategy, business models, and financing.</a:t>
            </a:r>
          </a:p>
        </p:txBody>
      </p:sp>
      <p:sp>
        <p:nvSpPr>
          <p:cNvPr id="556039" name="Rectangle 7"/>
          <p:cNvSpPr>
            <a:spLocks noGrp="1" noChangeArrowheads="1"/>
          </p:cNvSpPr>
          <p:nvPr>
            <p:ph type="title"/>
          </p:nvPr>
        </p:nvSpPr>
        <p:spPr/>
        <p:txBody>
          <a:bodyPr/>
          <a:lstStyle/>
          <a:p>
            <a:pPr>
              <a:defRPr/>
            </a:pPr>
            <a:r>
              <a:rPr lang="en-US">
                <a:effectLst>
                  <a:outerShdw blurRad="38100" dist="38100" dir="2700000" algn="tl">
                    <a:srgbClr val="FFFFFF"/>
                  </a:outerShdw>
                </a:effectLst>
              </a:rPr>
              <a:t>A Definition of Innovation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6036"/>
                                        </p:tgtEl>
                                        <p:attrNameLst>
                                          <p:attrName>style.visibility</p:attrName>
                                        </p:attrNameLst>
                                      </p:cBhvr>
                                      <p:to>
                                        <p:strVal val="visible"/>
                                      </p:to>
                                    </p:set>
                                    <p:animEffect transition="in" filter="dissolve">
                                      <p:cBhvr>
                                        <p:cTn id="7" dur="500"/>
                                        <p:tgtEl>
                                          <p:spTgt spid="556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6" grpId="0"/>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995738" y="2066925"/>
            <a:ext cx="4556125" cy="3876675"/>
            <a:chOff x="2506" y="1287"/>
            <a:chExt cx="2870" cy="2442"/>
          </a:xfrm>
        </p:grpSpPr>
        <p:sp>
          <p:nvSpPr>
            <p:cNvPr id="558084" name="Rectangle 4"/>
            <p:cNvSpPr>
              <a:spLocks noChangeArrowheads="1"/>
            </p:cNvSpPr>
            <p:nvPr/>
          </p:nvSpPr>
          <p:spPr bwMode="gray">
            <a:xfrm>
              <a:off x="2936" y="1287"/>
              <a:ext cx="2440" cy="265"/>
            </a:xfrm>
            <a:prstGeom prst="rect">
              <a:avLst/>
            </a:prstGeom>
            <a:gradFill rotWithShape="1">
              <a:gsLst>
                <a:gs pos="0">
                  <a:schemeClr val="folHlink"/>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85" name="Rectangle 5"/>
            <p:cNvSpPr>
              <a:spLocks noChangeArrowheads="1"/>
            </p:cNvSpPr>
            <p:nvPr/>
          </p:nvSpPr>
          <p:spPr bwMode="gray">
            <a:xfrm>
              <a:off x="2936" y="1649"/>
              <a:ext cx="2440" cy="265"/>
            </a:xfrm>
            <a:prstGeom prst="rect">
              <a:avLst/>
            </a:prstGeom>
            <a:gradFill rotWithShape="1">
              <a:gsLst>
                <a:gs pos="0">
                  <a:schemeClr val="folHlink"/>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86" name="Rectangle 6"/>
            <p:cNvSpPr>
              <a:spLocks noChangeArrowheads="1"/>
            </p:cNvSpPr>
            <p:nvPr/>
          </p:nvSpPr>
          <p:spPr bwMode="gray">
            <a:xfrm>
              <a:off x="2936" y="2012"/>
              <a:ext cx="2440" cy="265"/>
            </a:xfrm>
            <a:prstGeom prst="rect">
              <a:avLst/>
            </a:prstGeom>
            <a:gradFill rotWithShape="1">
              <a:gsLst>
                <a:gs pos="0">
                  <a:schemeClr val="folHlink"/>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87" name="Rectangle 7"/>
            <p:cNvSpPr>
              <a:spLocks noChangeArrowheads="1"/>
            </p:cNvSpPr>
            <p:nvPr/>
          </p:nvSpPr>
          <p:spPr bwMode="gray">
            <a:xfrm>
              <a:off x="2936" y="2375"/>
              <a:ext cx="2440" cy="265"/>
            </a:xfrm>
            <a:prstGeom prst="rect">
              <a:avLst/>
            </a:prstGeom>
            <a:gradFill rotWithShape="1">
              <a:gsLst>
                <a:gs pos="0">
                  <a:schemeClr val="folHlink"/>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88" name="Rectangle 8"/>
            <p:cNvSpPr>
              <a:spLocks noChangeArrowheads="1"/>
            </p:cNvSpPr>
            <p:nvPr/>
          </p:nvSpPr>
          <p:spPr bwMode="gray">
            <a:xfrm>
              <a:off x="2936" y="2738"/>
              <a:ext cx="2440" cy="265"/>
            </a:xfrm>
            <a:prstGeom prst="rect">
              <a:avLst/>
            </a:prstGeom>
            <a:gradFill rotWithShape="1">
              <a:gsLst>
                <a:gs pos="0">
                  <a:schemeClr val="folHlink"/>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89" name="Rectangle 9"/>
            <p:cNvSpPr>
              <a:spLocks noChangeArrowheads="1"/>
            </p:cNvSpPr>
            <p:nvPr/>
          </p:nvSpPr>
          <p:spPr bwMode="gray">
            <a:xfrm>
              <a:off x="2936" y="3101"/>
              <a:ext cx="2440" cy="265"/>
            </a:xfrm>
            <a:prstGeom prst="rect">
              <a:avLst/>
            </a:prstGeom>
            <a:gradFill rotWithShape="1">
              <a:gsLst>
                <a:gs pos="0">
                  <a:schemeClr val="folHlink"/>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0" name="Rectangle 10"/>
            <p:cNvSpPr>
              <a:spLocks noChangeArrowheads="1"/>
            </p:cNvSpPr>
            <p:nvPr/>
          </p:nvSpPr>
          <p:spPr bwMode="gray">
            <a:xfrm>
              <a:off x="2936" y="3464"/>
              <a:ext cx="2440" cy="265"/>
            </a:xfrm>
            <a:prstGeom prst="rect">
              <a:avLst/>
            </a:prstGeom>
            <a:gradFill rotWithShape="1">
              <a:gsLst>
                <a:gs pos="0">
                  <a:schemeClr val="folHlink"/>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1" name="Rectangle 11"/>
            <p:cNvSpPr>
              <a:spLocks noChangeArrowheads="1"/>
            </p:cNvSpPr>
            <p:nvPr/>
          </p:nvSpPr>
          <p:spPr bwMode="gray">
            <a:xfrm>
              <a:off x="2506" y="1287"/>
              <a:ext cx="440" cy="265"/>
            </a:xfrm>
            <a:prstGeom prst="rect">
              <a:avLst/>
            </a:prstGeom>
            <a:gradFill rotWithShape="1">
              <a:gsLst>
                <a:gs pos="0">
                  <a:srgbClr val="273863">
                    <a:alpha val="0"/>
                  </a:srgbClr>
                </a:gs>
                <a:gs pos="100000">
                  <a:schemeClr val="folHlink"/>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2" name="Rectangle 12"/>
            <p:cNvSpPr>
              <a:spLocks noChangeArrowheads="1"/>
            </p:cNvSpPr>
            <p:nvPr/>
          </p:nvSpPr>
          <p:spPr bwMode="gray">
            <a:xfrm>
              <a:off x="2506" y="1649"/>
              <a:ext cx="440" cy="265"/>
            </a:xfrm>
            <a:prstGeom prst="rect">
              <a:avLst/>
            </a:prstGeom>
            <a:gradFill rotWithShape="1">
              <a:gsLst>
                <a:gs pos="0">
                  <a:srgbClr val="273863">
                    <a:alpha val="0"/>
                  </a:srgbClr>
                </a:gs>
                <a:gs pos="100000">
                  <a:schemeClr val="folHlink"/>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3" name="Rectangle 13"/>
            <p:cNvSpPr>
              <a:spLocks noChangeArrowheads="1"/>
            </p:cNvSpPr>
            <p:nvPr/>
          </p:nvSpPr>
          <p:spPr bwMode="gray">
            <a:xfrm>
              <a:off x="2506" y="2012"/>
              <a:ext cx="440" cy="265"/>
            </a:xfrm>
            <a:prstGeom prst="rect">
              <a:avLst/>
            </a:prstGeom>
            <a:gradFill rotWithShape="1">
              <a:gsLst>
                <a:gs pos="0">
                  <a:srgbClr val="273863">
                    <a:alpha val="0"/>
                  </a:srgbClr>
                </a:gs>
                <a:gs pos="100000">
                  <a:schemeClr val="folHlink"/>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4" name="Rectangle 14"/>
            <p:cNvSpPr>
              <a:spLocks noChangeArrowheads="1"/>
            </p:cNvSpPr>
            <p:nvPr/>
          </p:nvSpPr>
          <p:spPr bwMode="gray">
            <a:xfrm>
              <a:off x="2506" y="2375"/>
              <a:ext cx="440" cy="265"/>
            </a:xfrm>
            <a:prstGeom prst="rect">
              <a:avLst/>
            </a:prstGeom>
            <a:gradFill rotWithShape="1">
              <a:gsLst>
                <a:gs pos="0">
                  <a:srgbClr val="273863">
                    <a:alpha val="0"/>
                  </a:srgbClr>
                </a:gs>
                <a:gs pos="100000">
                  <a:schemeClr val="folHlink"/>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5" name="Rectangle 15"/>
            <p:cNvSpPr>
              <a:spLocks noChangeArrowheads="1"/>
            </p:cNvSpPr>
            <p:nvPr/>
          </p:nvSpPr>
          <p:spPr bwMode="gray">
            <a:xfrm>
              <a:off x="2506" y="2738"/>
              <a:ext cx="440" cy="265"/>
            </a:xfrm>
            <a:prstGeom prst="rect">
              <a:avLst/>
            </a:prstGeom>
            <a:gradFill rotWithShape="1">
              <a:gsLst>
                <a:gs pos="0">
                  <a:srgbClr val="273863">
                    <a:alpha val="0"/>
                  </a:srgbClr>
                </a:gs>
                <a:gs pos="100000">
                  <a:schemeClr val="folHlink"/>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6" name="Rectangle 16"/>
            <p:cNvSpPr>
              <a:spLocks noChangeArrowheads="1"/>
            </p:cNvSpPr>
            <p:nvPr/>
          </p:nvSpPr>
          <p:spPr bwMode="gray">
            <a:xfrm>
              <a:off x="2506" y="3101"/>
              <a:ext cx="440" cy="265"/>
            </a:xfrm>
            <a:prstGeom prst="rect">
              <a:avLst/>
            </a:prstGeom>
            <a:gradFill rotWithShape="1">
              <a:gsLst>
                <a:gs pos="0">
                  <a:srgbClr val="273863">
                    <a:alpha val="0"/>
                  </a:srgbClr>
                </a:gs>
                <a:gs pos="100000">
                  <a:schemeClr val="folHlink"/>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7" name="Rectangle 17"/>
            <p:cNvSpPr>
              <a:spLocks noChangeArrowheads="1"/>
            </p:cNvSpPr>
            <p:nvPr/>
          </p:nvSpPr>
          <p:spPr bwMode="gray">
            <a:xfrm>
              <a:off x="2506" y="3464"/>
              <a:ext cx="440" cy="265"/>
            </a:xfrm>
            <a:prstGeom prst="rect">
              <a:avLst/>
            </a:prstGeom>
            <a:gradFill rotWithShape="1">
              <a:gsLst>
                <a:gs pos="0">
                  <a:srgbClr val="273863">
                    <a:alpha val="0"/>
                  </a:srgbClr>
                </a:gs>
                <a:gs pos="100000">
                  <a:schemeClr val="folHlink"/>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grpSp>
      <p:sp>
        <p:nvSpPr>
          <p:cNvPr id="558098" name="Rectangle 18"/>
          <p:cNvSpPr>
            <a:spLocks noChangeArrowheads="1"/>
          </p:cNvSpPr>
          <p:nvPr/>
        </p:nvSpPr>
        <p:spPr bwMode="gray">
          <a:xfrm>
            <a:off x="509588" y="2066925"/>
            <a:ext cx="3470275" cy="420688"/>
          </a:xfrm>
          <a:prstGeom prst="rect">
            <a:avLst/>
          </a:prstGeom>
          <a:gradFill rotWithShape="1">
            <a:gsLst>
              <a:gs pos="0">
                <a:srgbClr val="557AD7"/>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099" name="Rectangle 19"/>
          <p:cNvSpPr>
            <a:spLocks noChangeArrowheads="1"/>
          </p:cNvSpPr>
          <p:nvPr/>
        </p:nvSpPr>
        <p:spPr bwMode="gray">
          <a:xfrm>
            <a:off x="509588" y="2641600"/>
            <a:ext cx="3470275" cy="420688"/>
          </a:xfrm>
          <a:prstGeom prst="rect">
            <a:avLst/>
          </a:prstGeom>
          <a:gradFill rotWithShape="1">
            <a:gsLst>
              <a:gs pos="0">
                <a:srgbClr val="557AD7"/>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100" name="Rectangle 20"/>
          <p:cNvSpPr>
            <a:spLocks noChangeArrowheads="1"/>
          </p:cNvSpPr>
          <p:nvPr/>
        </p:nvSpPr>
        <p:spPr bwMode="gray">
          <a:xfrm>
            <a:off x="509588" y="3217863"/>
            <a:ext cx="3470275" cy="420687"/>
          </a:xfrm>
          <a:prstGeom prst="rect">
            <a:avLst/>
          </a:prstGeom>
          <a:gradFill rotWithShape="1">
            <a:gsLst>
              <a:gs pos="0">
                <a:srgbClr val="557AD7"/>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101" name="Rectangle 21"/>
          <p:cNvSpPr>
            <a:spLocks noChangeArrowheads="1"/>
          </p:cNvSpPr>
          <p:nvPr/>
        </p:nvSpPr>
        <p:spPr bwMode="gray">
          <a:xfrm>
            <a:off x="509588" y="3794125"/>
            <a:ext cx="3470275" cy="420688"/>
          </a:xfrm>
          <a:prstGeom prst="rect">
            <a:avLst/>
          </a:prstGeom>
          <a:gradFill rotWithShape="1">
            <a:gsLst>
              <a:gs pos="0">
                <a:srgbClr val="557AD7"/>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102" name="Rectangle 22"/>
          <p:cNvSpPr>
            <a:spLocks noChangeArrowheads="1"/>
          </p:cNvSpPr>
          <p:nvPr/>
        </p:nvSpPr>
        <p:spPr bwMode="gray">
          <a:xfrm>
            <a:off x="509588" y="4370388"/>
            <a:ext cx="3470275" cy="420687"/>
          </a:xfrm>
          <a:prstGeom prst="rect">
            <a:avLst/>
          </a:prstGeom>
          <a:gradFill rotWithShape="1">
            <a:gsLst>
              <a:gs pos="0">
                <a:srgbClr val="557AD7"/>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103" name="Rectangle 23"/>
          <p:cNvSpPr>
            <a:spLocks noChangeArrowheads="1"/>
          </p:cNvSpPr>
          <p:nvPr/>
        </p:nvSpPr>
        <p:spPr bwMode="gray">
          <a:xfrm>
            <a:off x="509588" y="4946650"/>
            <a:ext cx="3470275" cy="420688"/>
          </a:xfrm>
          <a:prstGeom prst="rect">
            <a:avLst/>
          </a:prstGeom>
          <a:gradFill rotWithShape="1">
            <a:gsLst>
              <a:gs pos="0">
                <a:srgbClr val="557AD7"/>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104" name="Rectangle 24"/>
          <p:cNvSpPr>
            <a:spLocks noChangeArrowheads="1"/>
          </p:cNvSpPr>
          <p:nvPr/>
        </p:nvSpPr>
        <p:spPr bwMode="gray">
          <a:xfrm>
            <a:off x="509588" y="5522913"/>
            <a:ext cx="3470275" cy="420687"/>
          </a:xfrm>
          <a:prstGeom prst="rect">
            <a:avLst/>
          </a:prstGeom>
          <a:gradFill rotWithShape="1">
            <a:gsLst>
              <a:gs pos="0">
                <a:srgbClr val="557AD7"/>
              </a:gs>
              <a:gs pos="100000">
                <a:srgbClr val="273863">
                  <a:alpha val="0"/>
                </a:srgbClr>
              </a:gs>
            </a:gsLst>
            <a:lin ang="0" scaled="1"/>
          </a:gradFill>
          <a:ln w="9525">
            <a:noFill/>
            <a:miter lim="800000"/>
            <a:headEnd/>
            <a:tailEnd/>
          </a:ln>
          <a:effectLst>
            <a:outerShdw blurRad="63500" dist="17961" dir="2700000" algn="ctr" rotWithShape="0">
              <a:srgbClr val="FFFF99">
                <a:alpha val="74998"/>
              </a:srgbClr>
            </a:outerShdw>
          </a:effectLst>
        </p:spPr>
        <p:txBody>
          <a:bodyPr wrap="none" tIns="18000" anchor="ctr">
            <a:prstTxWarp prst="textNoShape">
              <a:avLst/>
            </a:prstTxWarp>
          </a:bodyPr>
          <a:lstStyle/>
          <a:p>
            <a:pPr>
              <a:defRPr/>
            </a:pPr>
            <a:endParaRPr lang="en-US">
              <a:latin typeface="Times New Roman" pitchFamily="-105" charset="0"/>
            </a:endParaRPr>
          </a:p>
        </p:txBody>
      </p:sp>
      <p:sp>
        <p:nvSpPr>
          <p:cNvPr id="558105" name="Rectangle 25"/>
          <p:cNvSpPr>
            <a:spLocks noChangeArrowheads="1"/>
          </p:cNvSpPr>
          <p:nvPr/>
        </p:nvSpPr>
        <p:spPr bwMode="gray">
          <a:xfrm>
            <a:off x="631825" y="2154238"/>
            <a:ext cx="10160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Invention</a:t>
            </a:r>
            <a:endParaRPr lang="en-US" sz="1800" b="1">
              <a:latin typeface="Times New Roman" pitchFamily="-105" charset="0"/>
              <a:ea typeface="Arial" pitchFamily="-105" charset="0"/>
              <a:cs typeface="Arial" pitchFamily="-105" charset="0"/>
            </a:endParaRPr>
          </a:p>
        </p:txBody>
      </p:sp>
      <p:sp>
        <p:nvSpPr>
          <p:cNvPr id="558106" name="Rectangle 26"/>
          <p:cNvSpPr>
            <a:spLocks noChangeArrowheads="1"/>
          </p:cNvSpPr>
          <p:nvPr/>
        </p:nvSpPr>
        <p:spPr bwMode="gray">
          <a:xfrm>
            <a:off x="4848225" y="2154238"/>
            <a:ext cx="11557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Innovation</a:t>
            </a:r>
            <a:endParaRPr lang="en-US" sz="1800" b="1">
              <a:latin typeface="Times New Roman" pitchFamily="-105" charset="0"/>
              <a:ea typeface="Arial" pitchFamily="-105" charset="0"/>
              <a:cs typeface="Arial" pitchFamily="-105" charset="0"/>
            </a:endParaRPr>
          </a:p>
        </p:txBody>
      </p:sp>
      <p:sp>
        <p:nvSpPr>
          <p:cNvPr id="558107" name="Rectangle 27"/>
          <p:cNvSpPr>
            <a:spLocks noChangeArrowheads="1"/>
          </p:cNvSpPr>
          <p:nvPr/>
        </p:nvSpPr>
        <p:spPr bwMode="gray">
          <a:xfrm>
            <a:off x="631825" y="2725738"/>
            <a:ext cx="26416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Linear innovation model</a:t>
            </a:r>
            <a:endParaRPr lang="en-US" sz="1800" b="1">
              <a:latin typeface="Times New Roman" pitchFamily="-105" charset="0"/>
              <a:ea typeface="Arial" pitchFamily="-105" charset="0"/>
              <a:cs typeface="Arial" pitchFamily="-105" charset="0"/>
            </a:endParaRPr>
          </a:p>
        </p:txBody>
      </p:sp>
      <p:sp>
        <p:nvSpPr>
          <p:cNvPr id="558108" name="Rectangle 28"/>
          <p:cNvSpPr>
            <a:spLocks noChangeArrowheads="1"/>
          </p:cNvSpPr>
          <p:nvPr/>
        </p:nvSpPr>
        <p:spPr bwMode="gray">
          <a:xfrm>
            <a:off x="4848225" y="2722563"/>
            <a:ext cx="28448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Dynamic innovation mode</a:t>
            </a:r>
            <a:endParaRPr lang="en-US" sz="1800" b="1">
              <a:latin typeface="Times New Roman" pitchFamily="-105" charset="0"/>
              <a:ea typeface="Arial" pitchFamily="-105" charset="0"/>
              <a:cs typeface="Arial" pitchFamily="-105" charset="0"/>
            </a:endParaRPr>
          </a:p>
        </p:txBody>
      </p:sp>
      <p:sp>
        <p:nvSpPr>
          <p:cNvPr id="558109" name="Rectangle 29"/>
          <p:cNvSpPr>
            <a:spLocks noChangeArrowheads="1"/>
          </p:cNvSpPr>
          <p:nvPr/>
        </p:nvSpPr>
        <p:spPr bwMode="gray">
          <a:xfrm>
            <a:off x="631825" y="3298825"/>
            <a:ext cx="3009900" cy="274638"/>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Build to forecasted demand</a:t>
            </a:r>
            <a:endParaRPr lang="en-US" sz="1800" b="1">
              <a:latin typeface="Times New Roman" pitchFamily="-105" charset="0"/>
              <a:ea typeface="Arial" pitchFamily="-105" charset="0"/>
              <a:cs typeface="Arial" pitchFamily="-105" charset="0"/>
            </a:endParaRPr>
          </a:p>
        </p:txBody>
      </p:sp>
      <p:sp>
        <p:nvSpPr>
          <p:cNvPr id="558110" name="Rectangle 30"/>
          <p:cNvSpPr>
            <a:spLocks noChangeArrowheads="1"/>
          </p:cNvSpPr>
          <p:nvPr/>
        </p:nvSpPr>
        <p:spPr bwMode="gray">
          <a:xfrm>
            <a:off x="4848225" y="3292475"/>
            <a:ext cx="3327400" cy="274638"/>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Sense and respond to demand</a:t>
            </a:r>
            <a:endParaRPr lang="en-US" sz="1800" b="1">
              <a:latin typeface="Times New Roman" pitchFamily="-105" charset="0"/>
              <a:ea typeface="Arial" pitchFamily="-105" charset="0"/>
              <a:cs typeface="Arial" pitchFamily="-105" charset="0"/>
            </a:endParaRPr>
          </a:p>
        </p:txBody>
      </p:sp>
      <p:sp>
        <p:nvSpPr>
          <p:cNvPr id="558111" name="Rectangle 31"/>
          <p:cNvSpPr>
            <a:spLocks noChangeArrowheads="1"/>
          </p:cNvSpPr>
          <p:nvPr/>
        </p:nvSpPr>
        <p:spPr bwMode="gray">
          <a:xfrm>
            <a:off x="631825" y="3871913"/>
            <a:ext cx="13589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Independent</a:t>
            </a:r>
            <a:endParaRPr lang="en-US" sz="1800" b="1">
              <a:latin typeface="Times New Roman" pitchFamily="-105" charset="0"/>
              <a:ea typeface="Arial" pitchFamily="-105" charset="0"/>
              <a:cs typeface="Arial" pitchFamily="-105" charset="0"/>
            </a:endParaRPr>
          </a:p>
        </p:txBody>
      </p:sp>
      <p:sp>
        <p:nvSpPr>
          <p:cNvPr id="558112" name="Rectangle 32"/>
          <p:cNvSpPr>
            <a:spLocks noChangeArrowheads="1"/>
          </p:cNvSpPr>
          <p:nvPr/>
        </p:nvSpPr>
        <p:spPr bwMode="gray">
          <a:xfrm>
            <a:off x="4848225" y="3862388"/>
            <a:ext cx="16510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Interdependent</a:t>
            </a:r>
            <a:endParaRPr lang="en-US" sz="1800" b="1">
              <a:latin typeface="Times New Roman" pitchFamily="-105" charset="0"/>
              <a:ea typeface="Arial" pitchFamily="-105" charset="0"/>
              <a:cs typeface="Arial" pitchFamily="-105" charset="0"/>
            </a:endParaRPr>
          </a:p>
        </p:txBody>
      </p:sp>
      <p:sp>
        <p:nvSpPr>
          <p:cNvPr id="558113" name="Rectangle 33"/>
          <p:cNvSpPr>
            <a:spLocks noChangeArrowheads="1"/>
          </p:cNvSpPr>
          <p:nvPr/>
        </p:nvSpPr>
        <p:spPr bwMode="gray">
          <a:xfrm>
            <a:off x="631825" y="4445000"/>
            <a:ext cx="1803400" cy="274638"/>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Single discipline</a:t>
            </a:r>
            <a:endParaRPr lang="en-US" sz="1800" b="1">
              <a:latin typeface="Times New Roman" pitchFamily="-105" charset="0"/>
              <a:ea typeface="Arial" pitchFamily="-105" charset="0"/>
              <a:cs typeface="Arial" pitchFamily="-105" charset="0"/>
            </a:endParaRPr>
          </a:p>
        </p:txBody>
      </p:sp>
      <p:sp>
        <p:nvSpPr>
          <p:cNvPr id="558114" name="Rectangle 34"/>
          <p:cNvSpPr>
            <a:spLocks noChangeArrowheads="1"/>
          </p:cNvSpPr>
          <p:nvPr/>
        </p:nvSpPr>
        <p:spPr bwMode="gray">
          <a:xfrm>
            <a:off x="4848225" y="4432300"/>
            <a:ext cx="2006600" cy="274638"/>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Multiple Discipline</a:t>
            </a:r>
            <a:endParaRPr lang="en-US" sz="1800" b="1">
              <a:latin typeface="Times New Roman" pitchFamily="-105" charset="0"/>
              <a:ea typeface="Arial" pitchFamily="-105" charset="0"/>
              <a:cs typeface="Arial" pitchFamily="-105" charset="0"/>
            </a:endParaRPr>
          </a:p>
        </p:txBody>
      </p:sp>
      <p:sp>
        <p:nvSpPr>
          <p:cNvPr id="558115" name="Rectangle 35"/>
          <p:cNvSpPr>
            <a:spLocks noChangeArrowheads="1"/>
          </p:cNvSpPr>
          <p:nvPr/>
        </p:nvSpPr>
        <p:spPr bwMode="gray">
          <a:xfrm>
            <a:off x="631825" y="5018088"/>
            <a:ext cx="19558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Product functions</a:t>
            </a:r>
            <a:endParaRPr lang="en-US" sz="1800" b="1">
              <a:latin typeface="Times New Roman" pitchFamily="-105" charset="0"/>
              <a:ea typeface="Arial" pitchFamily="-105" charset="0"/>
              <a:cs typeface="Arial" pitchFamily="-105" charset="0"/>
            </a:endParaRPr>
          </a:p>
        </p:txBody>
      </p:sp>
      <p:sp>
        <p:nvSpPr>
          <p:cNvPr id="558116" name="Rectangle 36"/>
          <p:cNvSpPr>
            <a:spLocks noChangeArrowheads="1"/>
          </p:cNvSpPr>
          <p:nvPr/>
        </p:nvSpPr>
        <p:spPr bwMode="gray">
          <a:xfrm>
            <a:off x="4848225" y="5002213"/>
            <a:ext cx="1981200" cy="274637"/>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Value to customer</a:t>
            </a:r>
            <a:endParaRPr lang="en-US" sz="1800" b="1">
              <a:latin typeface="Times New Roman" pitchFamily="-105" charset="0"/>
              <a:ea typeface="Arial" pitchFamily="-105" charset="0"/>
              <a:cs typeface="Arial" pitchFamily="-105" charset="0"/>
            </a:endParaRPr>
          </a:p>
        </p:txBody>
      </p:sp>
      <p:sp>
        <p:nvSpPr>
          <p:cNvPr id="558117" name="Rectangle 37"/>
          <p:cNvSpPr>
            <a:spLocks noChangeArrowheads="1"/>
          </p:cNvSpPr>
          <p:nvPr/>
        </p:nvSpPr>
        <p:spPr bwMode="gray">
          <a:xfrm>
            <a:off x="631825" y="5591175"/>
            <a:ext cx="1879600" cy="274638"/>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Local R&amp;D teams</a:t>
            </a:r>
            <a:endParaRPr lang="en-US" sz="1800" b="1">
              <a:latin typeface="Times New Roman" pitchFamily="-105" charset="0"/>
              <a:ea typeface="Arial" pitchFamily="-105" charset="0"/>
              <a:cs typeface="Arial" pitchFamily="-105" charset="0"/>
            </a:endParaRPr>
          </a:p>
        </p:txBody>
      </p:sp>
      <p:sp>
        <p:nvSpPr>
          <p:cNvPr id="558118" name="Rectangle 38"/>
          <p:cNvSpPr>
            <a:spLocks noChangeArrowheads="1"/>
          </p:cNvSpPr>
          <p:nvPr/>
        </p:nvSpPr>
        <p:spPr bwMode="gray">
          <a:xfrm>
            <a:off x="4848225" y="5572125"/>
            <a:ext cx="3263900" cy="274638"/>
          </a:xfrm>
          <a:prstGeom prst="rect">
            <a:avLst/>
          </a:prstGeom>
          <a:noFill/>
          <a:ln w="9525">
            <a:noFill/>
            <a:miter lim="800000"/>
            <a:headEnd/>
            <a:tailEnd/>
          </a:ln>
          <a:effectLst>
            <a:outerShdw blurRad="63500" dist="17961" dir="2700000" algn="ctr" rotWithShape="0">
              <a:srgbClr val="FFFF99">
                <a:alpha val="74998"/>
              </a:srgbClr>
            </a:outerShdw>
          </a:effectLst>
        </p:spPr>
        <p:txBody>
          <a:bodyPr wrap="none" lIns="0" tIns="0" rIns="0" bIns="0">
            <a:prstTxWarp prst="textNoShape">
              <a:avLst/>
            </a:prstTxWarp>
            <a:spAutoFit/>
          </a:bodyPr>
          <a:lstStyle/>
          <a:p>
            <a:pPr eaLnBrk="1" hangingPunct="1">
              <a:defRPr/>
            </a:pPr>
            <a:r>
              <a:rPr lang="en-US" sz="1800" b="1">
                <a:latin typeface="Arial" pitchFamily="-105" charset="0"/>
                <a:ea typeface="Arial" pitchFamily="-105" charset="0"/>
                <a:cs typeface="Arial" pitchFamily="-105" charset="0"/>
              </a:rPr>
              <a:t>Globalized 24x7 Collaboration</a:t>
            </a:r>
            <a:endParaRPr lang="en-US" sz="1800" b="1">
              <a:latin typeface="Times New Roman" pitchFamily="-105" charset="0"/>
              <a:ea typeface="Arial" pitchFamily="-105" charset="0"/>
              <a:cs typeface="Arial" pitchFamily="-105" charset="0"/>
            </a:endParaRPr>
          </a:p>
        </p:txBody>
      </p:sp>
      <p:grpSp>
        <p:nvGrpSpPr>
          <p:cNvPr id="3" name="Group 39"/>
          <p:cNvGrpSpPr>
            <a:grpSpLocks/>
          </p:cNvGrpSpPr>
          <p:nvPr/>
        </p:nvGrpSpPr>
        <p:grpSpPr bwMode="auto">
          <a:xfrm>
            <a:off x="623888" y="1616075"/>
            <a:ext cx="4532312" cy="288925"/>
            <a:chOff x="382" y="1003"/>
            <a:chExt cx="2855" cy="182"/>
          </a:xfrm>
        </p:grpSpPr>
        <p:sp>
          <p:nvSpPr>
            <p:cNvPr id="80923" name="Rectangle 40"/>
            <p:cNvSpPr>
              <a:spLocks noChangeArrowheads="1"/>
            </p:cNvSpPr>
            <p:nvPr/>
          </p:nvSpPr>
          <p:spPr bwMode="auto">
            <a:xfrm>
              <a:off x="382" y="1003"/>
              <a:ext cx="380" cy="182"/>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900" b="1">
                  <a:solidFill>
                    <a:schemeClr val="bg1"/>
                  </a:solidFill>
                  <a:latin typeface="Arial" charset="0"/>
                  <a:ea typeface="Arial" charset="0"/>
                  <a:cs typeface="Arial" charset="0"/>
                </a:rPr>
                <a:t>From</a:t>
              </a:r>
              <a:endParaRPr lang="en-US" sz="3200">
                <a:solidFill>
                  <a:schemeClr val="bg1"/>
                </a:solidFill>
                <a:ea typeface="Arial" charset="0"/>
                <a:cs typeface="Arial" charset="0"/>
              </a:endParaRPr>
            </a:p>
          </p:txBody>
        </p:sp>
        <p:sp>
          <p:nvSpPr>
            <p:cNvPr id="80924" name="Rectangle 41"/>
            <p:cNvSpPr>
              <a:spLocks noChangeArrowheads="1"/>
            </p:cNvSpPr>
            <p:nvPr/>
          </p:nvSpPr>
          <p:spPr bwMode="auto">
            <a:xfrm>
              <a:off x="3051" y="1003"/>
              <a:ext cx="186" cy="182"/>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900" b="1">
                  <a:solidFill>
                    <a:schemeClr val="bg1"/>
                  </a:solidFill>
                  <a:latin typeface="Arial" charset="0"/>
                  <a:ea typeface="Arial" charset="0"/>
                  <a:cs typeface="Arial" charset="0"/>
                </a:rPr>
                <a:t>To</a:t>
              </a:r>
              <a:endParaRPr lang="en-US" sz="3200">
                <a:solidFill>
                  <a:schemeClr val="bg1"/>
                </a:solidFill>
                <a:ea typeface="Arial" charset="0"/>
                <a:cs typeface="Arial" charset="0"/>
              </a:endParaRPr>
            </a:p>
          </p:txBody>
        </p:sp>
        <p:sp>
          <p:nvSpPr>
            <p:cNvPr id="80925" name="AutoShape 42"/>
            <p:cNvSpPr>
              <a:spLocks noChangeArrowheads="1"/>
            </p:cNvSpPr>
            <p:nvPr/>
          </p:nvSpPr>
          <p:spPr bwMode="auto">
            <a:xfrm rot="5400000">
              <a:off x="1855" y="1032"/>
              <a:ext cx="157" cy="123"/>
            </a:xfrm>
            <a:prstGeom prst="triangle">
              <a:avLst>
                <a:gd name="adj" fmla="val 50000"/>
              </a:avLst>
            </a:prstGeom>
            <a:solidFill>
              <a:srgbClr val="3366FF"/>
            </a:solidFill>
            <a:ln w="9525">
              <a:noFill/>
              <a:miter lim="800000"/>
              <a:headEnd/>
              <a:tailEnd/>
            </a:ln>
          </p:spPr>
          <p:txBody>
            <a:bodyPr wrap="none" tIns="18000" anchor="ctr">
              <a:prstTxWarp prst="textNoShape">
                <a:avLst/>
              </a:prstTxWarp>
            </a:bodyPr>
            <a:lstStyle/>
            <a:p>
              <a:endParaRPr lang="en-US"/>
            </a:p>
          </p:txBody>
        </p:sp>
        <p:sp>
          <p:nvSpPr>
            <p:cNvPr id="80926" name="AutoShape 43"/>
            <p:cNvSpPr>
              <a:spLocks noChangeArrowheads="1"/>
            </p:cNvSpPr>
            <p:nvPr/>
          </p:nvSpPr>
          <p:spPr bwMode="auto">
            <a:xfrm rot="5400000">
              <a:off x="2140" y="1032"/>
              <a:ext cx="157" cy="123"/>
            </a:xfrm>
            <a:prstGeom prst="triangle">
              <a:avLst>
                <a:gd name="adj" fmla="val 50000"/>
              </a:avLst>
            </a:prstGeom>
            <a:gradFill rotWithShape="0">
              <a:gsLst>
                <a:gs pos="0">
                  <a:srgbClr val="3366FF"/>
                </a:gs>
                <a:gs pos="100000">
                  <a:schemeClr val="folHlink"/>
                </a:gs>
              </a:gsLst>
              <a:lin ang="0" scaled="1"/>
            </a:gradFill>
            <a:ln w="9525">
              <a:noFill/>
              <a:miter lim="800000"/>
              <a:headEnd/>
              <a:tailEnd/>
            </a:ln>
          </p:spPr>
          <p:txBody>
            <a:bodyPr wrap="none" tIns="18000" anchor="ctr">
              <a:prstTxWarp prst="textNoShape">
                <a:avLst/>
              </a:prstTxWarp>
            </a:bodyPr>
            <a:lstStyle/>
            <a:p>
              <a:endParaRPr lang="en-US"/>
            </a:p>
          </p:txBody>
        </p:sp>
        <p:sp>
          <p:nvSpPr>
            <p:cNvPr id="80927" name="AutoShape 44"/>
            <p:cNvSpPr>
              <a:spLocks noChangeArrowheads="1"/>
            </p:cNvSpPr>
            <p:nvPr/>
          </p:nvSpPr>
          <p:spPr bwMode="auto">
            <a:xfrm rot="5400000">
              <a:off x="2411" y="1032"/>
              <a:ext cx="157" cy="123"/>
            </a:xfrm>
            <a:prstGeom prst="triangle">
              <a:avLst>
                <a:gd name="adj" fmla="val 50000"/>
              </a:avLst>
            </a:prstGeom>
            <a:solidFill>
              <a:schemeClr val="folHlink"/>
            </a:solidFill>
            <a:ln w="9525">
              <a:noFill/>
              <a:miter lim="800000"/>
              <a:headEnd/>
              <a:tailEnd/>
            </a:ln>
          </p:spPr>
          <p:txBody>
            <a:bodyPr wrap="none" tIns="18000" anchor="ctr">
              <a:prstTxWarp prst="textNoShape">
                <a:avLst/>
              </a:prstTxWarp>
            </a:bodyPr>
            <a:lstStyle/>
            <a:p>
              <a:endParaRPr lang="en-US"/>
            </a:p>
          </p:txBody>
        </p:sp>
        <p:sp>
          <p:nvSpPr>
            <p:cNvPr id="80928" name="AutoShape 45"/>
            <p:cNvSpPr>
              <a:spLocks noChangeArrowheads="1"/>
            </p:cNvSpPr>
            <p:nvPr/>
          </p:nvSpPr>
          <p:spPr bwMode="auto">
            <a:xfrm rot="5400000">
              <a:off x="1567" y="1032"/>
              <a:ext cx="157" cy="123"/>
            </a:xfrm>
            <a:prstGeom prst="triangle">
              <a:avLst>
                <a:gd name="adj" fmla="val 50000"/>
              </a:avLst>
            </a:prstGeom>
            <a:solidFill>
              <a:srgbClr val="3366FF"/>
            </a:solidFill>
            <a:ln w="9525">
              <a:noFill/>
              <a:miter lim="800000"/>
              <a:headEnd/>
              <a:tailEnd/>
            </a:ln>
          </p:spPr>
          <p:txBody>
            <a:bodyPr wrap="none" tIns="18000" anchor="ctr">
              <a:prstTxWarp prst="textNoShape">
                <a:avLst/>
              </a:prstTxWarp>
            </a:bodyPr>
            <a:lstStyle/>
            <a:p>
              <a:endParaRPr lang="en-US"/>
            </a:p>
          </p:txBody>
        </p:sp>
        <p:sp>
          <p:nvSpPr>
            <p:cNvPr id="80929" name="AutoShape 46"/>
            <p:cNvSpPr>
              <a:spLocks noChangeArrowheads="1"/>
            </p:cNvSpPr>
            <p:nvPr/>
          </p:nvSpPr>
          <p:spPr bwMode="auto">
            <a:xfrm rot="5400000">
              <a:off x="2719" y="1032"/>
              <a:ext cx="157" cy="123"/>
            </a:xfrm>
            <a:prstGeom prst="triangle">
              <a:avLst>
                <a:gd name="adj" fmla="val 50000"/>
              </a:avLst>
            </a:prstGeom>
            <a:solidFill>
              <a:schemeClr val="folHlink"/>
            </a:solidFill>
            <a:ln w="9525">
              <a:noFill/>
              <a:miter lim="800000"/>
              <a:headEnd/>
              <a:tailEnd/>
            </a:ln>
          </p:spPr>
          <p:txBody>
            <a:bodyPr wrap="none" tIns="18000" anchor="ctr">
              <a:prstTxWarp prst="textNoShape">
                <a:avLst/>
              </a:prstTxWarp>
            </a:bodyPr>
            <a:lstStyle/>
            <a:p>
              <a:endParaRPr lang="en-US"/>
            </a:p>
          </p:txBody>
        </p:sp>
      </p:grpSp>
      <p:sp>
        <p:nvSpPr>
          <p:cNvPr id="558127" name="Rectangle 47"/>
          <p:cNvSpPr>
            <a:spLocks noGrp="1" noChangeArrowheads="1"/>
          </p:cNvSpPr>
          <p:nvPr>
            <p:ph type="title"/>
          </p:nvPr>
        </p:nvSpPr>
        <p:spPr/>
        <p:txBody>
          <a:bodyPr/>
          <a:lstStyle/>
          <a:p>
            <a:pPr>
              <a:defRPr/>
            </a:pPr>
            <a:r>
              <a:rPr lang="en-US">
                <a:effectLst>
                  <a:outerShdw blurRad="38100" dist="38100" dir="2700000" algn="tl">
                    <a:srgbClr val="FFFFFF"/>
                  </a:outerShdw>
                </a:effectLst>
              </a:rPr>
              <a:t>The nature of innovation is changing…</a:t>
            </a:r>
          </a:p>
        </p:txBody>
      </p:sp>
      <p:sp>
        <p:nvSpPr>
          <p:cNvPr id="80922" name="Rectangle 48"/>
          <p:cNvSpPr>
            <a:spLocks noChangeArrowheads="1"/>
          </p:cNvSpPr>
          <p:nvPr/>
        </p:nvSpPr>
        <p:spPr bwMode="auto">
          <a:xfrm>
            <a:off x="6172200" y="6364288"/>
            <a:ext cx="2682875" cy="457200"/>
          </a:xfrm>
          <a:prstGeom prst="rect">
            <a:avLst/>
          </a:prstGeom>
          <a:noFill/>
          <a:ln w="9525">
            <a:noFill/>
            <a:miter lim="800000"/>
            <a:headEnd/>
            <a:tailEnd/>
          </a:ln>
        </p:spPr>
        <p:txBody>
          <a:bodyPr wrap="none">
            <a:prstTxWarp prst="textNoShape">
              <a:avLst/>
            </a:prstTxWarp>
            <a:spAutoFit/>
          </a:bodyPr>
          <a:lstStyle/>
          <a:p>
            <a:pPr>
              <a:spcBef>
                <a:spcPct val="20000"/>
              </a:spcBef>
            </a:pPr>
            <a:r>
              <a:rPr lang="en-US" sz="1200" b="1" i="1">
                <a:solidFill>
                  <a:schemeClr val="bg1"/>
                </a:solidFill>
                <a:latin typeface="Arial" charset="0"/>
              </a:rPr>
              <a:t>Source: Egils Milbergs</a:t>
            </a:r>
            <a:br>
              <a:rPr lang="en-US" sz="1200" b="1" i="1">
                <a:solidFill>
                  <a:schemeClr val="bg1"/>
                </a:solidFill>
                <a:latin typeface="Arial" charset="0"/>
              </a:rPr>
            </a:br>
            <a:r>
              <a:rPr lang="en-US" sz="1200" b="1" i="1">
                <a:solidFill>
                  <a:schemeClr val="bg1"/>
                </a:solidFill>
                <a:latin typeface="Arial" charset="0"/>
              </a:rPr>
              <a:t>Center for Accelerating Innovation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8127"/>
                                        </p:tgtEl>
                                        <p:attrNameLst>
                                          <p:attrName>style.visibility</p:attrName>
                                        </p:attrNameLst>
                                      </p:cBhvr>
                                      <p:to>
                                        <p:strVal val="visible"/>
                                      </p:to>
                                    </p:set>
                                    <p:animEffect transition="in" filter="dissolve">
                                      <p:cBhvr>
                                        <p:cTn id="7" dur="500"/>
                                        <p:tgtEl>
                                          <p:spTgt spid="5581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8105">
                                            <p:txEl>
                                              <p:pRg st="0" end="0"/>
                                            </p:txEl>
                                          </p:spTgt>
                                        </p:tgtEl>
                                        <p:attrNameLst>
                                          <p:attrName>style.visibility</p:attrName>
                                        </p:attrNameLst>
                                      </p:cBhvr>
                                      <p:to>
                                        <p:strVal val="visible"/>
                                      </p:to>
                                    </p:set>
                                    <p:animEffect transition="in" filter="wipe(left)">
                                      <p:cBhvr>
                                        <p:cTn id="11" dur="1000"/>
                                        <p:tgtEl>
                                          <p:spTgt spid="558105">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58106">
                                            <p:txEl>
                                              <p:pRg st="0" end="0"/>
                                            </p:txEl>
                                          </p:spTgt>
                                        </p:tgtEl>
                                        <p:attrNameLst>
                                          <p:attrName>style.visibility</p:attrName>
                                        </p:attrNameLst>
                                      </p:cBhvr>
                                      <p:to>
                                        <p:strVal val="visible"/>
                                      </p:to>
                                    </p:set>
                                    <p:animEffect transition="in" filter="wipe(left)">
                                      <p:cBhvr>
                                        <p:cTn id="15" dur="1000"/>
                                        <p:tgtEl>
                                          <p:spTgt spid="558106">
                                            <p:txEl>
                                              <p:pRg st="0" end="0"/>
                                            </p:tx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58107">
                                            <p:txEl>
                                              <p:pRg st="0" end="0"/>
                                            </p:txEl>
                                          </p:spTgt>
                                        </p:tgtEl>
                                        <p:attrNameLst>
                                          <p:attrName>style.visibility</p:attrName>
                                        </p:attrNameLst>
                                      </p:cBhvr>
                                      <p:to>
                                        <p:strVal val="visible"/>
                                      </p:to>
                                    </p:set>
                                    <p:animEffect transition="in" filter="wipe(left)">
                                      <p:cBhvr>
                                        <p:cTn id="19" dur="1000"/>
                                        <p:tgtEl>
                                          <p:spTgt spid="558107">
                                            <p:txEl>
                                              <p:pRg st="0" end="0"/>
                                            </p:txEl>
                                          </p:spTgt>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558108">
                                            <p:txEl>
                                              <p:pRg st="0" end="0"/>
                                            </p:txEl>
                                          </p:spTgt>
                                        </p:tgtEl>
                                        <p:attrNameLst>
                                          <p:attrName>style.visibility</p:attrName>
                                        </p:attrNameLst>
                                      </p:cBhvr>
                                      <p:to>
                                        <p:strVal val="visible"/>
                                      </p:to>
                                    </p:set>
                                    <p:animEffect transition="in" filter="wipe(left)">
                                      <p:cBhvr>
                                        <p:cTn id="23" dur="1000"/>
                                        <p:tgtEl>
                                          <p:spTgt spid="558108">
                                            <p:txEl>
                                              <p:pRg st="0" end="0"/>
                                            </p:txEl>
                                          </p:spTgt>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558109">
                                            <p:txEl>
                                              <p:pRg st="0" end="0"/>
                                            </p:txEl>
                                          </p:spTgt>
                                        </p:tgtEl>
                                        <p:attrNameLst>
                                          <p:attrName>style.visibility</p:attrName>
                                        </p:attrNameLst>
                                      </p:cBhvr>
                                      <p:to>
                                        <p:strVal val="visible"/>
                                      </p:to>
                                    </p:set>
                                    <p:animEffect transition="in" filter="wipe(left)">
                                      <p:cBhvr>
                                        <p:cTn id="27" dur="1000"/>
                                        <p:tgtEl>
                                          <p:spTgt spid="558109">
                                            <p:txEl>
                                              <p:pRg st="0" end="0"/>
                                            </p:txEl>
                                          </p:spTgt>
                                        </p:tgtEl>
                                      </p:cBhvr>
                                    </p:animEffect>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558110">
                                            <p:txEl>
                                              <p:pRg st="0" end="0"/>
                                            </p:txEl>
                                          </p:spTgt>
                                        </p:tgtEl>
                                        <p:attrNameLst>
                                          <p:attrName>style.visibility</p:attrName>
                                        </p:attrNameLst>
                                      </p:cBhvr>
                                      <p:to>
                                        <p:strVal val="visible"/>
                                      </p:to>
                                    </p:set>
                                    <p:animEffect transition="in" filter="wipe(left)">
                                      <p:cBhvr>
                                        <p:cTn id="31" dur="1000"/>
                                        <p:tgtEl>
                                          <p:spTgt spid="558110">
                                            <p:txEl>
                                              <p:pRg st="0" end="0"/>
                                            </p:txEl>
                                          </p:spTgt>
                                        </p:tgtEl>
                                      </p:cBhvr>
                                    </p:animEffect>
                                  </p:childTnLst>
                                </p:cTn>
                              </p:par>
                            </p:childTnLst>
                          </p:cTn>
                        </p:par>
                        <p:par>
                          <p:cTn id="32" fill="hold">
                            <p:stCondLst>
                              <p:cond delay="6500"/>
                            </p:stCondLst>
                            <p:childTnLst>
                              <p:par>
                                <p:cTn id="33" presetID="22" presetClass="entr" presetSubtype="8" fill="hold" grpId="0" nodeType="afterEffect">
                                  <p:stCondLst>
                                    <p:cond delay="0"/>
                                  </p:stCondLst>
                                  <p:childTnLst>
                                    <p:set>
                                      <p:cBhvr>
                                        <p:cTn id="34" dur="1" fill="hold">
                                          <p:stCondLst>
                                            <p:cond delay="0"/>
                                          </p:stCondLst>
                                        </p:cTn>
                                        <p:tgtEl>
                                          <p:spTgt spid="558111">
                                            <p:txEl>
                                              <p:pRg st="0" end="0"/>
                                            </p:txEl>
                                          </p:spTgt>
                                        </p:tgtEl>
                                        <p:attrNameLst>
                                          <p:attrName>style.visibility</p:attrName>
                                        </p:attrNameLst>
                                      </p:cBhvr>
                                      <p:to>
                                        <p:strVal val="visible"/>
                                      </p:to>
                                    </p:set>
                                    <p:animEffect transition="in" filter="wipe(left)">
                                      <p:cBhvr>
                                        <p:cTn id="35" dur="1000"/>
                                        <p:tgtEl>
                                          <p:spTgt spid="558111">
                                            <p:txEl>
                                              <p:pRg st="0" end="0"/>
                                            </p:txEl>
                                          </p:spTgt>
                                        </p:tgtEl>
                                      </p:cBhvr>
                                    </p:animEffect>
                                  </p:childTnLst>
                                </p:cTn>
                              </p:par>
                            </p:childTnLst>
                          </p:cTn>
                        </p:par>
                        <p:par>
                          <p:cTn id="36" fill="hold">
                            <p:stCondLst>
                              <p:cond delay="7500"/>
                            </p:stCondLst>
                            <p:childTnLst>
                              <p:par>
                                <p:cTn id="37" presetID="22" presetClass="entr" presetSubtype="8" fill="hold" grpId="0" nodeType="afterEffect">
                                  <p:stCondLst>
                                    <p:cond delay="0"/>
                                  </p:stCondLst>
                                  <p:childTnLst>
                                    <p:set>
                                      <p:cBhvr>
                                        <p:cTn id="38" dur="1" fill="hold">
                                          <p:stCondLst>
                                            <p:cond delay="0"/>
                                          </p:stCondLst>
                                        </p:cTn>
                                        <p:tgtEl>
                                          <p:spTgt spid="558112">
                                            <p:txEl>
                                              <p:pRg st="0" end="0"/>
                                            </p:txEl>
                                          </p:spTgt>
                                        </p:tgtEl>
                                        <p:attrNameLst>
                                          <p:attrName>style.visibility</p:attrName>
                                        </p:attrNameLst>
                                      </p:cBhvr>
                                      <p:to>
                                        <p:strVal val="visible"/>
                                      </p:to>
                                    </p:set>
                                    <p:animEffect transition="in" filter="wipe(left)">
                                      <p:cBhvr>
                                        <p:cTn id="39" dur="1000"/>
                                        <p:tgtEl>
                                          <p:spTgt spid="558112">
                                            <p:txEl>
                                              <p:pRg st="0" end="0"/>
                                            </p:txEl>
                                          </p:spTgt>
                                        </p:tgtEl>
                                      </p:cBhvr>
                                    </p:animEffect>
                                  </p:childTnLst>
                                </p:cTn>
                              </p:par>
                            </p:childTnLst>
                          </p:cTn>
                        </p:par>
                        <p:par>
                          <p:cTn id="40" fill="hold">
                            <p:stCondLst>
                              <p:cond delay="8500"/>
                            </p:stCondLst>
                            <p:childTnLst>
                              <p:par>
                                <p:cTn id="41" presetID="22" presetClass="entr" presetSubtype="8" fill="hold" grpId="0" nodeType="afterEffect">
                                  <p:stCondLst>
                                    <p:cond delay="0"/>
                                  </p:stCondLst>
                                  <p:childTnLst>
                                    <p:set>
                                      <p:cBhvr>
                                        <p:cTn id="42" dur="1" fill="hold">
                                          <p:stCondLst>
                                            <p:cond delay="0"/>
                                          </p:stCondLst>
                                        </p:cTn>
                                        <p:tgtEl>
                                          <p:spTgt spid="558113">
                                            <p:txEl>
                                              <p:pRg st="0" end="0"/>
                                            </p:txEl>
                                          </p:spTgt>
                                        </p:tgtEl>
                                        <p:attrNameLst>
                                          <p:attrName>style.visibility</p:attrName>
                                        </p:attrNameLst>
                                      </p:cBhvr>
                                      <p:to>
                                        <p:strVal val="visible"/>
                                      </p:to>
                                    </p:set>
                                    <p:animEffect transition="in" filter="wipe(left)">
                                      <p:cBhvr>
                                        <p:cTn id="43" dur="1000"/>
                                        <p:tgtEl>
                                          <p:spTgt spid="558113">
                                            <p:txEl>
                                              <p:pRg st="0" end="0"/>
                                            </p:txEl>
                                          </p:spTgt>
                                        </p:tgtEl>
                                      </p:cBhvr>
                                    </p:animEffect>
                                  </p:childTnLst>
                                </p:cTn>
                              </p:par>
                            </p:childTnLst>
                          </p:cTn>
                        </p:par>
                        <p:par>
                          <p:cTn id="44" fill="hold">
                            <p:stCondLst>
                              <p:cond delay="9500"/>
                            </p:stCondLst>
                            <p:childTnLst>
                              <p:par>
                                <p:cTn id="45" presetID="22" presetClass="entr" presetSubtype="8" fill="hold" grpId="0" nodeType="afterEffect">
                                  <p:stCondLst>
                                    <p:cond delay="0"/>
                                  </p:stCondLst>
                                  <p:childTnLst>
                                    <p:set>
                                      <p:cBhvr>
                                        <p:cTn id="46" dur="1" fill="hold">
                                          <p:stCondLst>
                                            <p:cond delay="0"/>
                                          </p:stCondLst>
                                        </p:cTn>
                                        <p:tgtEl>
                                          <p:spTgt spid="558114">
                                            <p:txEl>
                                              <p:pRg st="0" end="0"/>
                                            </p:txEl>
                                          </p:spTgt>
                                        </p:tgtEl>
                                        <p:attrNameLst>
                                          <p:attrName>style.visibility</p:attrName>
                                        </p:attrNameLst>
                                      </p:cBhvr>
                                      <p:to>
                                        <p:strVal val="visible"/>
                                      </p:to>
                                    </p:set>
                                    <p:animEffect transition="in" filter="wipe(left)">
                                      <p:cBhvr>
                                        <p:cTn id="47" dur="1000"/>
                                        <p:tgtEl>
                                          <p:spTgt spid="558114">
                                            <p:txEl>
                                              <p:pRg st="0" end="0"/>
                                            </p:txEl>
                                          </p:spTgt>
                                        </p:tgtEl>
                                      </p:cBhvr>
                                    </p:animEffect>
                                  </p:childTnLst>
                                </p:cTn>
                              </p:par>
                            </p:childTnLst>
                          </p:cTn>
                        </p:par>
                        <p:par>
                          <p:cTn id="48" fill="hold">
                            <p:stCondLst>
                              <p:cond delay="10500"/>
                            </p:stCondLst>
                            <p:childTnLst>
                              <p:par>
                                <p:cTn id="49" presetID="22" presetClass="entr" presetSubtype="8" fill="hold" grpId="0" nodeType="afterEffect">
                                  <p:stCondLst>
                                    <p:cond delay="0"/>
                                  </p:stCondLst>
                                  <p:childTnLst>
                                    <p:set>
                                      <p:cBhvr>
                                        <p:cTn id="50" dur="1" fill="hold">
                                          <p:stCondLst>
                                            <p:cond delay="0"/>
                                          </p:stCondLst>
                                        </p:cTn>
                                        <p:tgtEl>
                                          <p:spTgt spid="558115">
                                            <p:txEl>
                                              <p:pRg st="0" end="0"/>
                                            </p:txEl>
                                          </p:spTgt>
                                        </p:tgtEl>
                                        <p:attrNameLst>
                                          <p:attrName>style.visibility</p:attrName>
                                        </p:attrNameLst>
                                      </p:cBhvr>
                                      <p:to>
                                        <p:strVal val="visible"/>
                                      </p:to>
                                    </p:set>
                                    <p:animEffect transition="in" filter="wipe(left)">
                                      <p:cBhvr>
                                        <p:cTn id="51" dur="1000"/>
                                        <p:tgtEl>
                                          <p:spTgt spid="558115">
                                            <p:txEl>
                                              <p:pRg st="0" end="0"/>
                                            </p:txEl>
                                          </p:spTgt>
                                        </p:tgtEl>
                                      </p:cBhvr>
                                    </p:animEffect>
                                  </p:childTnLst>
                                </p:cTn>
                              </p:par>
                            </p:childTnLst>
                          </p:cTn>
                        </p:par>
                        <p:par>
                          <p:cTn id="52" fill="hold">
                            <p:stCondLst>
                              <p:cond delay="11500"/>
                            </p:stCondLst>
                            <p:childTnLst>
                              <p:par>
                                <p:cTn id="53" presetID="22" presetClass="entr" presetSubtype="8" fill="hold" grpId="0" nodeType="afterEffect">
                                  <p:stCondLst>
                                    <p:cond delay="0"/>
                                  </p:stCondLst>
                                  <p:childTnLst>
                                    <p:set>
                                      <p:cBhvr>
                                        <p:cTn id="54" dur="1" fill="hold">
                                          <p:stCondLst>
                                            <p:cond delay="0"/>
                                          </p:stCondLst>
                                        </p:cTn>
                                        <p:tgtEl>
                                          <p:spTgt spid="558116">
                                            <p:txEl>
                                              <p:pRg st="0" end="0"/>
                                            </p:txEl>
                                          </p:spTgt>
                                        </p:tgtEl>
                                        <p:attrNameLst>
                                          <p:attrName>style.visibility</p:attrName>
                                        </p:attrNameLst>
                                      </p:cBhvr>
                                      <p:to>
                                        <p:strVal val="visible"/>
                                      </p:to>
                                    </p:set>
                                    <p:animEffect transition="in" filter="wipe(left)">
                                      <p:cBhvr>
                                        <p:cTn id="55" dur="1000"/>
                                        <p:tgtEl>
                                          <p:spTgt spid="558116">
                                            <p:txEl>
                                              <p:pRg st="0" end="0"/>
                                            </p:txEl>
                                          </p:spTgt>
                                        </p:tgtEl>
                                      </p:cBhvr>
                                    </p:animEffect>
                                  </p:childTnLst>
                                </p:cTn>
                              </p:par>
                            </p:childTnLst>
                          </p:cTn>
                        </p:par>
                        <p:par>
                          <p:cTn id="56" fill="hold">
                            <p:stCondLst>
                              <p:cond delay="12500"/>
                            </p:stCondLst>
                            <p:childTnLst>
                              <p:par>
                                <p:cTn id="57" presetID="22" presetClass="entr" presetSubtype="8" fill="hold" grpId="0" nodeType="afterEffect">
                                  <p:stCondLst>
                                    <p:cond delay="0"/>
                                  </p:stCondLst>
                                  <p:childTnLst>
                                    <p:set>
                                      <p:cBhvr>
                                        <p:cTn id="58" dur="1" fill="hold">
                                          <p:stCondLst>
                                            <p:cond delay="0"/>
                                          </p:stCondLst>
                                        </p:cTn>
                                        <p:tgtEl>
                                          <p:spTgt spid="558117">
                                            <p:txEl>
                                              <p:pRg st="0" end="0"/>
                                            </p:txEl>
                                          </p:spTgt>
                                        </p:tgtEl>
                                        <p:attrNameLst>
                                          <p:attrName>style.visibility</p:attrName>
                                        </p:attrNameLst>
                                      </p:cBhvr>
                                      <p:to>
                                        <p:strVal val="visible"/>
                                      </p:to>
                                    </p:set>
                                    <p:animEffect transition="in" filter="wipe(left)">
                                      <p:cBhvr>
                                        <p:cTn id="59" dur="1000"/>
                                        <p:tgtEl>
                                          <p:spTgt spid="558117">
                                            <p:txEl>
                                              <p:pRg st="0" end="0"/>
                                            </p:txEl>
                                          </p:spTgt>
                                        </p:tgtEl>
                                      </p:cBhvr>
                                    </p:animEffect>
                                  </p:childTnLst>
                                </p:cTn>
                              </p:par>
                            </p:childTnLst>
                          </p:cTn>
                        </p:par>
                        <p:par>
                          <p:cTn id="60" fill="hold">
                            <p:stCondLst>
                              <p:cond delay="13500"/>
                            </p:stCondLst>
                            <p:childTnLst>
                              <p:par>
                                <p:cTn id="61" presetID="22" presetClass="entr" presetSubtype="8" fill="hold" grpId="0" nodeType="afterEffect">
                                  <p:stCondLst>
                                    <p:cond delay="0"/>
                                  </p:stCondLst>
                                  <p:childTnLst>
                                    <p:set>
                                      <p:cBhvr>
                                        <p:cTn id="62" dur="1" fill="hold">
                                          <p:stCondLst>
                                            <p:cond delay="0"/>
                                          </p:stCondLst>
                                        </p:cTn>
                                        <p:tgtEl>
                                          <p:spTgt spid="558118">
                                            <p:txEl>
                                              <p:pRg st="0" end="0"/>
                                            </p:txEl>
                                          </p:spTgt>
                                        </p:tgtEl>
                                        <p:attrNameLst>
                                          <p:attrName>style.visibility</p:attrName>
                                        </p:attrNameLst>
                                      </p:cBhvr>
                                      <p:to>
                                        <p:strVal val="visible"/>
                                      </p:to>
                                    </p:set>
                                    <p:animEffect transition="in" filter="wipe(left)">
                                      <p:cBhvr>
                                        <p:cTn id="63" dur="1000"/>
                                        <p:tgtEl>
                                          <p:spTgt spid="5581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105" grpId="0" build="p" autoUpdateAnimBg="0"/>
      <p:bldP spid="558106" grpId="0" build="p" autoUpdateAnimBg="0"/>
      <p:bldP spid="558107" grpId="0" build="p" autoUpdateAnimBg="0"/>
      <p:bldP spid="558108" grpId="0" build="p" autoUpdateAnimBg="0"/>
      <p:bldP spid="558109" grpId="0" build="p" autoUpdateAnimBg="0"/>
      <p:bldP spid="558110" grpId="0" build="p" autoUpdateAnimBg="0"/>
      <p:bldP spid="558111" grpId="0" build="p" autoUpdateAnimBg="0"/>
      <p:bldP spid="558112" grpId="0" build="p" autoUpdateAnimBg="0"/>
      <p:bldP spid="558113" grpId="0" build="p" autoUpdateAnimBg="0"/>
      <p:bldP spid="558114" grpId="0" build="p" autoUpdateAnimBg="0"/>
      <p:bldP spid="558115" grpId="0" build="p" autoUpdateAnimBg="0"/>
      <p:bldP spid="558116" grpId="0" build="p" autoUpdateAnimBg="0"/>
      <p:bldP spid="558117" grpId="0" build="p" autoUpdateAnimBg="0"/>
      <p:bldP spid="558118" grpId="0" build="p" autoUpdateAnimBg="0"/>
      <p:bldP spid="558127" grpId="0" animBg="1"/>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4959350"/>
            <a:ext cx="6172200" cy="336550"/>
            <a:chOff x="288" y="2679"/>
            <a:chExt cx="3888" cy="212"/>
          </a:xfrm>
        </p:grpSpPr>
        <p:sp>
          <p:nvSpPr>
            <p:cNvPr id="83022" name="Text Box 3"/>
            <p:cNvSpPr txBox="1">
              <a:spLocks noChangeArrowheads="1"/>
            </p:cNvSpPr>
            <p:nvPr/>
          </p:nvSpPr>
          <p:spPr bwMode="auto">
            <a:xfrm>
              <a:off x="288" y="2679"/>
              <a:ext cx="114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Bench Prototype</a:t>
              </a:r>
            </a:p>
          </p:txBody>
        </p:sp>
        <p:grpSp>
          <p:nvGrpSpPr>
            <p:cNvPr id="3" name="Group 4"/>
            <p:cNvGrpSpPr>
              <a:grpSpLocks/>
            </p:cNvGrpSpPr>
            <p:nvPr/>
          </p:nvGrpSpPr>
          <p:grpSpPr bwMode="auto">
            <a:xfrm>
              <a:off x="1920" y="2689"/>
              <a:ext cx="2256" cy="192"/>
              <a:chOff x="1920" y="2688"/>
              <a:chExt cx="2256" cy="192"/>
            </a:xfrm>
          </p:grpSpPr>
          <p:sp>
            <p:nvSpPr>
              <p:cNvPr id="83024" name="Rectangle 5"/>
              <p:cNvSpPr>
                <a:spLocks noChangeArrowheads="1"/>
              </p:cNvSpPr>
              <p:nvPr/>
            </p:nvSpPr>
            <p:spPr bwMode="auto">
              <a:xfrm>
                <a:off x="1920" y="268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3025" name="Rectangle 6"/>
              <p:cNvSpPr>
                <a:spLocks noChangeArrowheads="1"/>
              </p:cNvSpPr>
              <p:nvPr/>
            </p:nvSpPr>
            <p:spPr bwMode="auto">
              <a:xfrm>
                <a:off x="2448" y="2718"/>
                <a:ext cx="288" cy="144"/>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83026" name="Rectangle 7"/>
              <p:cNvSpPr>
                <a:spLocks noChangeArrowheads="1"/>
              </p:cNvSpPr>
              <p:nvPr/>
            </p:nvSpPr>
            <p:spPr bwMode="auto">
              <a:xfrm>
                <a:off x="3072" y="2715"/>
                <a:ext cx="288" cy="144"/>
              </a:xfrm>
              <a:prstGeom prst="rect">
                <a:avLst/>
              </a:prstGeom>
              <a:solidFill>
                <a:schemeClr val="hlink"/>
              </a:solidFill>
              <a:ln w="9525">
                <a:solidFill>
                  <a:schemeClr val="tx1"/>
                </a:solidFill>
                <a:miter lim="800000"/>
                <a:headEnd/>
                <a:tailEnd/>
              </a:ln>
            </p:spPr>
            <p:txBody>
              <a:bodyPr wrap="none" anchor="ctr">
                <a:prstTxWarp prst="textNoShape">
                  <a:avLst/>
                </a:prstTxWarp>
              </a:bodyPr>
              <a:lstStyle/>
              <a:p>
                <a:endParaRPr lang="en-US"/>
              </a:p>
            </p:txBody>
          </p:sp>
        </p:grpSp>
      </p:grpSp>
      <p:grpSp>
        <p:nvGrpSpPr>
          <p:cNvPr id="4" name="Group 8"/>
          <p:cNvGrpSpPr>
            <a:grpSpLocks/>
          </p:cNvGrpSpPr>
          <p:nvPr/>
        </p:nvGrpSpPr>
        <p:grpSpPr bwMode="auto">
          <a:xfrm>
            <a:off x="304800" y="5715000"/>
            <a:ext cx="6169025" cy="336550"/>
            <a:chOff x="290" y="3149"/>
            <a:chExt cx="3886" cy="212"/>
          </a:xfrm>
        </p:grpSpPr>
        <p:sp>
          <p:nvSpPr>
            <p:cNvPr id="83017" name="Text Box 9"/>
            <p:cNvSpPr txBox="1">
              <a:spLocks noChangeArrowheads="1"/>
            </p:cNvSpPr>
            <p:nvPr/>
          </p:nvSpPr>
          <p:spPr bwMode="auto">
            <a:xfrm>
              <a:off x="290" y="3149"/>
              <a:ext cx="92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Basic Design</a:t>
              </a:r>
            </a:p>
          </p:txBody>
        </p:sp>
        <p:grpSp>
          <p:nvGrpSpPr>
            <p:cNvPr id="5" name="Group 10"/>
            <p:cNvGrpSpPr>
              <a:grpSpLocks/>
            </p:cNvGrpSpPr>
            <p:nvPr/>
          </p:nvGrpSpPr>
          <p:grpSpPr bwMode="auto">
            <a:xfrm>
              <a:off x="1920" y="3159"/>
              <a:ext cx="2256" cy="192"/>
              <a:chOff x="1920" y="3168"/>
              <a:chExt cx="2256" cy="192"/>
            </a:xfrm>
          </p:grpSpPr>
          <p:sp>
            <p:nvSpPr>
              <p:cNvPr id="83019" name="Rectangle 11"/>
              <p:cNvSpPr>
                <a:spLocks noChangeArrowheads="1"/>
              </p:cNvSpPr>
              <p:nvPr/>
            </p:nvSpPr>
            <p:spPr bwMode="auto">
              <a:xfrm>
                <a:off x="1920" y="316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3020" name="Rectangle 12"/>
              <p:cNvSpPr>
                <a:spLocks noChangeArrowheads="1"/>
              </p:cNvSpPr>
              <p:nvPr/>
            </p:nvSpPr>
            <p:spPr bwMode="auto">
              <a:xfrm>
                <a:off x="1920" y="3195"/>
                <a:ext cx="240" cy="144"/>
              </a:xfrm>
              <a:prstGeom prst="rect">
                <a:avLst/>
              </a:prstGeom>
              <a:solidFill>
                <a:srgbClr val="CC66FF"/>
              </a:solidFill>
              <a:ln w="9525">
                <a:solidFill>
                  <a:schemeClr val="tx1"/>
                </a:solidFill>
                <a:miter lim="800000"/>
                <a:headEnd/>
                <a:tailEnd/>
              </a:ln>
            </p:spPr>
            <p:txBody>
              <a:bodyPr wrap="none" anchor="ctr">
                <a:prstTxWarp prst="textNoShape">
                  <a:avLst/>
                </a:prstTxWarp>
              </a:bodyPr>
              <a:lstStyle/>
              <a:p>
                <a:endParaRPr lang="en-US"/>
              </a:p>
            </p:txBody>
          </p:sp>
          <p:sp>
            <p:nvSpPr>
              <p:cNvPr id="83021" name="Rectangle 13"/>
              <p:cNvSpPr>
                <a:spLocks noChangeArrowheads="1"/>
              </p:cNvSpPr>
              <p:nvPr/>
            </p:nvSpPr>
            <p:spPr bwMode="auto">
              <a:xfrm>
                <a:off x="2256" y="3198"/>
                <a:ext cx="288" cy="144"/>
              </a:xfrm>
              <a:prstGeom prst="rect">
                <a:avLst/>
              </a:prstGeom>
              <a:solidFill>
                <a:srgbClr val="009900"/>
              </a:solidFill>
              <a:ln w="9525">
                <a:solidFill>
                  <a:schemeClr val="tx1"/>
                </a:solidFill>
                <a:miter lim="800000"/>
                <a:headEnd/>
                <a:tailEnd/>
              </a:ln>
            </p:spPr>
            <p:txBody>
              <a:bodyPr wrap="none" anchor="ctr">
                <a:prstTxWarp prst="textNoShape">
                  <a:avLst/>
                </a:prstTxWarp>
              </a:bodyPr>
              <a:lstStyle/>
              <a:p>
                <a:endParaRPr lang="en-US"/>
              </a:p>
            </p:txBody>
          </p:sp>
        </p:grpSp>
      </p:grpSp>
      <p:grpSp>
        <p:nvGrpSpPr>
          <p:cNvPr id="6" name="Group 14"/>
          <p:cNvGrpSpPr>
            <a:grpSpLocks/>
          </p:cNvGrpSpPr>
          <p:nvPr/>
        </p:nvGrpSpPr>
        <p:grpSpPr bwMode="auto">
          <a:xfrm>
            <a:off x="304800" y="5337175"/>
            <a:ext cx="6169025" cy="336550"/>
            <a:chOff x="290" y="2907"/>
            <a:chExt cx="3886" cy="212"/>
          </a:xfrm>
        </p:grpSpPr>
        <p:sp>
          <p:nvSpPr>
            <p:cNvPr id="83012" name="Text Box 15"/>
            <p:cNvSpPr txBox="1">
              <a:spLocks noChangeArrowheads="1"/>
            </p:cNvSpPr>
            <p:nvPr/>
          </p:nvSpPr>
          <p:spPr bwMode="auto">
            <a:xfrm>
              <a:off x="290" y="2907"/>
              <a:ext cx="129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Concept Perfection</a:t>
              </a:r>
            </a:p>
          </p:txBody>
        </p:sp>
        <p:grpSp>
          <p:nvGrpSpPr>
            <p:cNvPr id="7" name="Group 16"/>
            <p:cNvGrpSpPr>
              <a:grpSpLocks/>
            </p:cNvGrpSpPr>
            <p:nvPr/>
          </p:nvGrpSpPr>
          <p:grpSpPr bwMode="auto">
            <a:xfrm>
              <a:off x="1920" y="2918"/>
              <a:ext cx="2256" cy="192"/>
              <a:chOff x="1920" y="2928"/>
              <a:chExt cx="2256" cy="192"/>
            </a:xfrm>
          </p:grpSpPr>
          <p:sp>
            <p:nvSpPr>
              <p:cNvPr id="83014" name="Rectangle 17"/>
              <p:cNvSpPr>
                <a:spLocks noChangeArrowheads="1"/>
              </p:cNvSpPr>
              <p:nvPr/>
            </p:nvSpPr>
            <p:spPr bwMode="auto">
              <a:xfrm>
                <a:off x="1920" y="292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3015" name="Rectangle 18"/>
              <p:cNvSpPr>
                <a:spLocks noChangeArrowheads="1"/>
              </p:cNvSpPr>
              <p:nvPr/>
            </p:nvSpPr>
            <p:spPr bwMode="auto">
              <a:xfrm>
                <a:off x="2151" y="2955"/>
                <a:ext cx="384" cy="144"/>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83016" name="Rectangle 19"/>
              <p:cNvSpPr>
                <a:spLocks noChangeArrowheads="1"/>
              </p:cNvSpPr>
              <p:nvPr/>
            </p:nvSpPr>
            <p:spPr bwMode="auto">
              <a:xfrm>
                <a:off x="2649" y="2958"/>
                <a:ext cx="672" cy="144"/>
              </a:xfrm>
              <a:prstGeom prst="rect">
                <a:avLst/>
              </a:prstGeom>
              <a:solidFill>
                <a:srgbClr val="0066FF"/>
              </a:solidFill>
              <a:ln w="9525">
                <a:solidFill>
                  <a:schemeClr val="tx1"/>
                </a:solidFill>
                <a:miter lim="800000"/>
                <a:headEnd/>
                <a:tailEnd/>
              </a:ln>
            </p:spPr>
            <p:txBody>
              <a:bodyPr wrap="none" anchor="ctr">
                <a:prstTxWarp prst="textNoShape">
                  <a:avLst/>
                </a:prstTxWarp>
              </a:bodyPr>
              <a:lstStyle/>
              <a:p>
                <a:endParaRPr lang="en-US"/>
              </a:p>
            </p:txBody>
          </p:sp>
        </p:grpSp>
      </p:grpSp>
      <p:grpSp>
        <p:nvGrpSpPr>
          <p:cNvPr id="8" name="Group 20"/>
          <p:cNvGrpSpPr>
            <a:grpSpLocks/>
          </p:cNvGrpSpPr>
          <p:nvPr/>
        </p:nvGrpSpPr>
        <p:grpSpPr bwMode="auto">
          <a:xfrm>
            <a:off x="304800" y="2239963"/>
            <a:ext cx="6148388" cy="336550"/>
            <a:chOff x="303" y="2188"/>
            <a:chExt cx="3873" cy="212"/>
          </a:xfrm>
        </p:grpSpPr>
        <p:sp>
          <p:nvSpPr>
            <p:cNvPr id="83008" name="Text Box 21"/>
            <p:cNvSpPr txBox="1">
              <a:spLocks noChangeArrowheads="1"/>
            </p:cNvSpPr>
            <p:nvPr/>
          </p:nvSpPr>
          <p:spPr bwMode="auto">
            <a:xfrm>
              <a:off x="303" y="2188"/>
              <a:ext cx="799"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Policy Plan</a:t>
              </a:r>
            </a:p>
          </p:txBody>
        </p:sp>
        <p:grpSp>
          <p:nvGrpSpPr>
            <p:cNvPr id="9" name="Group 22"/>
            <p:cNvGrpSpPr>
              <a:grpSpLocks/>
            </p:cNvGrpSpPr>
            <p:nvPr/>
          </p:nvGrpSpPr>
          <p:grpSpPr bwMode="auto">
            <a:xfrm>
              <a:off x="1920" y="2198"/>
              <a:ext cx="2256" cy="192"/>
              <a:chOff x="1920" y="2208"/>
              <a:chExt cx="2256" cy="192"/>
            </a:xfrm>
          </p:grpSpPr>
          <p:sp>
            <p:nvSpPr>
              <p:cNvPr id="83010" name="Rectangle 23"/>
              <p:cNvSpPr>
                <a:spLocks noChangeArrowheads="1"/>
              </p:cNvSpPr>
              <p:nvPr/>
            </p:nvSpPr>
            <p:spPr bwMode="auto">
              <a:xfrm>
                <a:off x="1920" y="220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3011" name="Rectangle 24"/>
              <p:cNvSpPr>
                <a:spLocks noChangeArrowheads="1"/>
              </p:cNvSpPr>
              <p:nvPr/>
            </p:nvSpPr>
            <p:spPr bwMode="auto">
              <a:xfrm>
                <a:off x="2478" y="2235"/>
                <a:ext cx="480" cy="144"/>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grpSp>
      </p:grpSp>
      <p:grpSp>
        <p:nvGrpSpPr>
          <p:cNvPr id="10" name="Group 25"/>
          <p:cNvGrpSpPr>
            <a:grpSpLocks/>
          </p:cNvGrpSpPr>
          <p:nvPr/>
        </p:nvGrpSpPr>
        <p:grpSpPr bwMode="auto">
          <a:xfrm>
            <a:off x="304800" y="4581525"/>
            <a:ext cx="6157913" cy="336550"/>
            <a:chOff x="297" y="2439"/>
            <a:chExt cx="3879" cy="212"/>
          </a:xfrm>
        </p:grpSpPr>
        <p:sp>
          <p:nvSpPr>
            <p:cNvPr id="83002" name="Text Box 26"/>
            <p:cNvSpPr txBox="1">
              <a:spLocks noChangeArrowheads="1"/>
            </p:cNvSpPr>
            <p:nvPr/>
          </p:nvSpPr>
          <p:spPr bwMode="auto">
            <a:xfrm>
              <a:off x="297" y="2439"/>
              <a:ext cx="104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Field Prototype</a:t>
              </a:r>
            </a:p>
          </p:txBody>
        </p:sp>
        <p:grpSp>
          <p:nvGrpSpPr>
            <p:cNvPr id="11" name="Group 27"/>
            <p:cNvGrpSpPr>
              <a:grpSpLocks/>
            </p:cNvGrpSpPr>
            <p:nvPr/>
          </p:nvGrpSpPr>
          <p:grpSpPr bwMode="auto">
            <a:xfrm>
              <a:off x="1920" y="2449"/>
              <a:ext cx="2256" cy="192"/>
              <a:chOff x="1920" y="2448"/>
              <a:chExt cx="2256" cy="192"/>
            </a:xfrm>
          </p:grpSpPr>
          <p:sp>
            <p:nvSpPr>
              <p:cNvPr id="83004" name="Rectangle 28"/>
              <p:cNvSpPr>
                <a:spLocks noChangeArrowheads="1"/>
              </p:cNvSpPr>
              <p:nvPr/>
            </p:nvSpPr>
            <p:spPr bwMode="auto">
              <a:xfrm>
                <a:off x="1920" y="244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3005" name="Rectangle 29"/>
              <p:cNvSpPr>
                <a:spLocks noChangeArrowheads="1"/>
              </p:cNvSpPr>
              <p:nvPr/>
            </p:nvSpPr>
            <p:spPr bwMode="auto">
              <a:xfrm>
                <a:off x="2064" y="2478"/>
                <a:ext cx="288" cy="144"/>
              </a:xfrm>
              <a:prstGeom prst="rect">
                <a:avLst/>
              </a:prstGeom>
              <a:solidFill>
                <a:srgbClr val="FF9900"/>
              </a:solidFill>
              <a:ln w="9525">
                <a:solidFill>
                  <a:schemeClr val="tx1"/>
                </a:solidFill>
                <a:miter lim="800000"/>
                <a:headEnd/>
                <a:tailEnd/>
              </a:ln>
            </p:spPr>
            <p:txBody>
              <a:bodyPr wrap="none" anchor="ctr">
                <a:prstTxWarp prst="textNoShape">
                  <a:avLst/>
                </a:prstTxWarp>
              </a:bodyPr>
              <a:lstStyle/>
              <a:p>
                <a:endParaRPr lang="en-US"/>
              </a:p>
            </p:txBody>
          </p:sp>
          <p:sp>
            <p:nvSpPr>
              <p:cNvPr id="83006" name="Rectangle 30"/>
              <p:cNvSpPr>
                <a:spLocks noChangeArrowheads="1"/>
              </p:cNvSpPr>
              <p:nvPr/>
            </p:nvSpPr>
            <p:spPr bwMode="auto">
              <a:xfrm>
                <a:off x="2736" y="2475"/>
                <a:ext cx="288" cy="144"/>
              </a:xfrm>
              <a:prstGeom prst="rect">
                <a:avLst/>
              </a:prstGeom>
              <a:solidFill>
                <a:srgbClr val="FF9900"/>
              </a:solidFill>
              <a:ln w="9525">
                <a:solidFill>
                  <a:schemeClr val="tx1"/>
                </a:solidFill>
                <a:miter lim="800000"/>
                <a:headEnd/>
                <a:tailEnd/>
              </a:ln>
            </p:spPr>
            <p:txBody>
              <a:bodyPr wrap="none" anchor="ctr">
                <a:prstTxWarp prst="textNoShape">
                  <a:avLst/>
                </a:prstTxWarp>
              </a:bodyPr>
              <a:lstStyle/>
              <a:p>
                <a:endParaRPr lang="en-US"/>
              </a:p>
            </p:txBody>
          </p:sp>
          <p:sp>
            <p:nvSpPr>
              <p:cNvPr id="83007" name="Rectangle 31"/>
              <p:cNvSpPr>
                <a:spLocks noChangeArrowheads="1"/>
              </p:cNvSpPr>
              <p:nvPr/>
            </p:nvSpPr>
            <p:spPr bwMode="auto">
              <a:xfrm>
                <a:off x="2400" y="2475"/>
                <a:ext cx="288" cy="144"/>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grpSp>
      </p:grpSp>
      <p:grpSp>
        <p:nvGrpSpPr>
          <p:cNvPr id="12" name="Group 32"/>
          <p:cNvGrpSpPr>
            <a:grpSpLocks/>
          </p:cNvGrpSpPr>
          <p:nvPr/>
        </p:nvGrpSpPr>
        <p:grpSpPr bwMode="auto">
          <a:xfrm>
            <a:off x="304800" y="3767138"/>
            <a:ext cx="7681913" cy="336550"/>
            <a:chOff x="297" y="1719"/>
            <a:chExt cx="4839" cy="212"/>
          </a:xfrm>
        </p:grpSpPr>
        <p:sp>
          <p:nvSpPr>
            <p:cNvPr id="82996" name="Text Box 33"/>
            <p:cNvSpPr txBox="1">
              <a:spLocks noChangeArrowheads="1"/>
            </p:cNvSpPr>
            <p:nvPr/>
          </p:nvSpPr>
          <p:spPr bwMode="auto">
            <a:xfrm>
              <a:off x="297" y="1719"/>
              <a:ext cx="126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Tech Transfer Plan</a:t>
              </a:r>
            </a:p>
          </p:txBody>
        </p:sp>
        <p:grpSp>
          <p:nvGrpSpPr>
            <p:cNvPr id="13" name="Group 34"/>
            <p:cNvGrpSpPr>
              <a:grpSpLocks/>
            </p:cNvGrpSpPr>
            <p:nvPr/>
          </p:nvGrpSpPr>
          <p:grpSpPr bwMode="auto">
            <a:xfrm>
              <a:off x="3408" y="1728"/>
              <a:ext cx="1728" cy="192"/>
              <a:chOff x="3408" y="1728"/>
              <a:chExt cx="1728" cy="192"/>
            </a:xfrm>
          </p:grpSpPr>
          <p:sp>
            <p:nvSpPr>
              <p:cNvPr id="82998" name="Rectangle 35"/>
              <p:cNvSpPr>
                <a:spLocks noChangeArrowheads="1"/>
              </p:cNvSpPr>
              <p:nvPr/>
            </p:nvSpPr>
            <p:spPr bwMode="auto">
              <a:xfrm>
                <a:off x="3408" y="1728"/>
                <a:ext cx="1728"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2999" name="Rectangle 36"/>
              <p:cNvSpPr>
                <a:spLocks noChangeArrowheads="1"/>
              </p:cNvSpPr>
              <p:nvPr/>
            </p:nvSpPr>
            <p:spPr bwMode="auto">
              <a:xfrm>
                <a:off x="4608" y="1758"/>
                <a:ext cx="384" cy="144"/>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83000" name="Rectangle 37"/>
              <p:cNvSpPr>
                <a:spLocks noChangeArrowheads="1"/>
              </p:cNvSpPr>
              <p:nvPr/>
            </p:nvSpPr>
            <p:spPr bwMode="auto">
              <a:xfrm>
                <a:off x="3723" y="1755"/>
                <a:ext cx="288" cy="144"/>
              </a:xfrm>
              <a:prstGeom prst="rect">
                <a:avLst/>
              </a:prstGeom>
              <a:solidFill>
                <a:srgbClr val="009900"/>
              </a:solidFill>
              <a:ln w="9525">
                <a:solidFill>
                  <a:schemeClr val="tx1"/>
                </a:solidFill>
                <a:miter lim="800000"/>
                <a:headEnd/>
                <a:tailEnd/>
              </a:ln>
            </p:spPr>
            <p:txBody>
              <a:bodyPr wrap="none" anchor="ctr">
                <a:prstTxWarp prst="textNoShape">
                  <a:avLst/>
                </a:prstTxWarp>
              </a:bodyPr>
              <a:lstStyle/>
              <a:p>
                <a:endParaRPr lang="en-US"/>
              </a:p>
            </p:txBody>
          </p:sp>
          <p:sp>
            <p:nvSpPr>
              <p:cNvPr id="83001" name="Rectangle 38"/>
              <p:cNvSpPr>
                <a:spLocks noChangeArrowheads="1"/>
              </p:cNvSpPr>
              <p:nvPr/>
            </p:nvSpPr>
            <p:spPr bwMode="auto">
              <a:xfrm>
                <a:off x="4080" y="1755"/>
                <a:ext cx="480" cy="144"/>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grpSp>
      </p:grpSp>
      <p:grpSp>
        <p:nvGrpSpPr>
          <p:cNvPr id="14" name="Group 39"/>
          <p:cNvGrpSpPr>
            <a:grpSpLocks/>
          </p:cNvGrpSpPr>
          <p:nvPr/>
        </p:nvGrpSpPr>
        <p:grpSpPr bwMode="auto">
          <a:xfrm>
            <a:off x="304800" y="3397250"/>
            <a:ext cx="7758113" cy="336550"/>
            <a:chOff x="297" y="1236"/>
            <a:chExt cx="4887" cy="212"/>
          </a:xfrm>
        </p:grpSpPr>
        <p:sp>
          <p:nvSpPr>
            <p:cNvPr id="82988" name="Text Box 40"/>
            <p:cNvSpPr txBox="1">
              <a:spLocks noChangeArrowheads="1"/>
            </p:cNvSpPr>
            <p:nvPr/>
          </p:nvSpPr>
          <p:spPr bwMode="auto">
            <a:xfrm>
              <a:off x="297" y="1236"/>
              <a:ext cx="136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Implementation Plan</a:t>
              </a:r>
            </a:p>
          </p:txBody>
        </p:sp>
        <p:grpSp>
          <p:nvGrpSpPr>
            <p:cNvPr id="15" name="Group 41"/>
            <p:cNvGrpSpPr>
              <a:grpSpLocks/>
            </p:cNvGrpSpPr>
            <p:nvPr/>
          </p:nvGrpSpPr>
          <p:grpSpPr bwMode="auto">
            <a:xfrm>
              <a:off x="2928" y="1246"/>
              <a:ext cx="2256" cy="192"/>
              <a:chOff x="2928" y="1248"/>
              <a:chExt cx="2256" cy="192"/>
            </a:xfrm>
          </p:grpSpPr>
          <p:sp>
            <p:nvSpPr>
              <p:cNvPr id="82990" name="Rectangle 42"/>
              <p:cNvSpPr>
                <a:spLocks noChangeArrowheads="1"/>
              </p:cNvSpPr>
              <p:nvPr/>
            </p:nvSpPr>
            <p:spPr bwMode="auto">
              <a:xfrm>
                <a:off x="2928" y="124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16" name="Group 43"/>
              <p:cNvGrpSpPr>
                <a:grpSpLocks/>
              </p:cNvGrpSpPr>
              <p:nvPr/>
            </p:nvGrpSpPr>
            <p:grpSpPr bwMode="auto">
              <a:xfrm>
                <a:off x="3120" y="1305"/>
                <a:ext cx="1632" cy="81"/>
                <a:chOff x="480" y="3984"/>
                <a:chExt cx="1632" cy="81"/>
              </a:xfrm>
            </p:grpSpPr>
            <p:sp>
              <p:nvSpPr>
                <p:cNvPr id="82993" name="Line 44"/>
                <p:cNvSpPr>
                  <a:spLocks noChangeShapeType="1"/>
                </p:cNvSpPr>
                <p:nvPr/>
              </p:nvSpPr>
              <p:spPr bwMode="auto">
                <a:xfrm>
                  <a:off x="480" y="3984"/>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sp>
              <p:nvSpPr>
                <p:cNvPr id="82994" name="Line 45"/>
                <p:cNvSpPr>
                  <a:spLocks noChangeShapeType="1"/>
                </p:cNvSpPr>
                <p:nvPr/>
              </p:nvSpPr>
              <p:spPr bwMode="auto">
                <a:xfrm>
                  <a:off x="480" y="4023"/>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sp>
              <p:nvSpPr>
                <p:cNvPr id="82995" name="Line 46"/>
                <p:cNvSpPr>
                  <a:spLocks noChangeShapeType="1"/>
                </p:cNvSpPr>
                <p:nvPr/>
              </p:nvSpPr>
              <p:spPr bwMode="auto">
                <a:xfrm>
                  <a:off x="480" y="4065"/>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grpSp>
          <p:sp>
            <p:nvSpPr>
              <p:cNvPr id="82992" name="Line 47"/>
              <p:cNvSpPr>
                <a:spLocks noChangeShapeType="1"/>
              </p:cNvSpPr>
              <p:nvPr/>
            </p:nvSpPr>
            <p:spPr bwMode="auto">
              <a:xfrm>
                <a:off x="3288" y="1344"/>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grpSp>
      </p:grpSp>
      <p:grpSp>
        <p:nvGrpSpPr>
          <p:cNvPr id="17" name="Group 48"/>
          <p:cNvGrpSpPr>
            <a:grpSpLocks/>
          </p:cNvGrpSpPr>
          <p:nvPr/>
        </p:nvGrpSpPr>
        <p:grpSpPr bwMode="auto">
          <a:xfrm>
            <a:off x="304800" y="3021013"/>
            <a:ext cx="7292975" cy="336550"/>
            <a:chOff x="302" y="1008"/>
            <a:chExt cx="4594" cy="212"/>
          </a:xfrm>
        </p:grpSpPr>
        <p:sp>
          <p:nvSpPr>
            <p:cNvPr id="82980" name="Text Box 49"/>
            <p:cNvSpPr txBox="1">
              <a:spLocks noChangeArrowheads="1"/>
            </p:cNvSpPr>
            <p:nvPr/>
          </p:nvSpPr>
          <p:spPr bwMode="auto">
            <a:xfrm>
              <a:off x="302" y="1008"/>
              <a:ext cx="156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Commercialization Plan</a:t>
              </a:r>
            </a:p>
          </p:txBody>
        </p:sp>
        <p:grpSp>
          <p:nvGrpSpPr>
            <p:cNvPr id="18" name="Group 50"/>
            <p:cNvGrpSpPr>
              <a:grpSpLocks/>
            </p:cNvGrpSpPr>
            <p:nvPr/>
          </p:nvGrpSpPr>
          <p:grpSpPr bwMode="auto">
            <a:xfrm>
              <a:off x="2544" y="1018"/>
              <a:ext cx="2352" cy="192"/>
              <a:chOff x="2544" y="1008"/>
              <a:chExt cx="2352" cy="192"/>
            </a:xfrm>
          </p:grpSpPr>
          <p:sp>
            <p:nvSpPr>
              <p:cNvPr id="82982" name="Rectangle 51"/>
              <p:cNvSpPr>
                <a:spLocks noChangeArrowheads="1"/>
              </p:cNvSpPr>
              <p:nvPr/>
            </p:nvSpPr>
            <p:spPr bwMode="auto">
              <a:xfrm>
                <a:off x="2544" y="100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19" name="Group 52"/>
              <p:cNvGrpSpPr>
                <a:grpSpLocks/>
              </p:cNvGrpSpPr>
              <p:nvPr/>
            </p:nvGrpSpPr>
            <p:grpSpPr bwMode="auto">
              <a:xfrm>
                <a:off x="3120" y="1068"/>
                <a:ext cx="1632" cy="81"/>
                <a:chOff x="480" y="3984"/>
                <a:chExt cx="1632" cy="81"/>
              </a:xfrm>
            </p:grpSpPr>
            <p:sp>
              <p:nvSpPr>
                <p:cNvPr id="82985" name="Line 53"/>
                <p:cNvSpPr>
                  <a:spLocks noChangeShapeType="1"/>
                </p:cNvSpPr>
                <p:nvPr/>
              </p:nvSpPr>
              <p:spPr bwMode="auto">
                <a:xfrm>
                  <a:off x="480" y="3984"/>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sp>
              <p:nvSpPr>
                <p:cNvPr id="82986" name="Line 54"/>
                <p:cNvSpPr>
                  <a:spLocks noChangeShapeType="1"/>
                </p:cNvSpPr>
                <p:nvPr/>
              </p:nvSpPr>
              <p:spPr bwMode="auto">
                <a:xfrm>
                  <a:off x="480" y="4023"/>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sp>
              <p:nvSpPr>
                <p:cNvPr id="82987" name="Line 55"/>
                <p:cNvSpPr>
                  <a:spLocks noChangeShapeType="1"/>
                </p:cNvSpPr>
                <p:nvPr/>
              </p:nvSpPr>
              <p:spPr bwMode="auto">
                <a:xfrm>
                  <a:off x="480" y="4065"/>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grpSp>
          <p:sp>
            <p:nvSpPr>
              <p:cNvPr id="82984" name="Line 56"/>
              <p:cNvSpPr>
                <a:spLocks noChangeShapeType="1"/>
              </p:cNvSpPr>
              <p:nvPr/>
            </p:nvSpPr>
            <p:spPr bwMode="auto">
              <a:xfrm>
                <a:off x="3264" y="1113"/>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grpSp>
      </p:grpSp>
      <p:grpSp>
        <p:nvGrpSpPr>
          <p:cNvPr id="20" name="Group 58"/>
          <p:cNvGrpSpPr>
            <a:grpSpLocks/>
          </p:cNvGrpSpPr>
          <p:nvPr/>
        </p:nvGrpSpPr>
        <p:grpSpPr bwMode="auto">
          <a:xfrm>
            <a:off x="304800" y="2640013"/>
            <a:ext cx="6615113" cy="336550"/>
            <a:chOff x="297" y="1477"/>
            <a:chExt cx="4167" cy="212"/>
          </a:xfrm>
        </p:grpSpPr>
        <p:sp>
          <p:nvSpPr>
            <p:cNvPr id="82971" name="Text Box 59"/>
            <p:cNvSpPr txBox="1">
              <a:spLocks noChangeArrowheads="1"/>
            </p:cNvSpPr>
            <p:nvPr/>
          </p:nvSpPr>
          <p:spPr bwMode="auto">
            <a:xfrm>
              <a:off x="297" y="1477"/>
              <a:ext cx="109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Investment Plan</a:t>
              </a:r>
            </a:p>
          </p:txBody>
        </p:sp>
        <p:grpSp>
          <p:nvGrpSpPr>
            <p:cNvPr id="21" name="Group 60"/>
            <p:cNvGrpSpPr>
              <a:grpSpLocks/>
            </p:cNvGrpSpPr>
            <p:nvPr/>
          </p:nvGrpSpPr>
          <p:grpSpPr bwMode="auto">
            <a:xfrm>
              <a:off x="2208" y="1488"/>
              <a:ext cx="2256" cy="192"/>
              <a:chOff x="2208" y="1488"/>
              <a:chExt cx="2256" cy="192"/>
            </a:xfrm>
          </p:grpSpPr>
          <p:sp>
            <p:nvSpPr>
              <p:cNvPr id="82973" name="Rectangle 61"/>
              <p:cNvSpPr>
                <a:spLocks noChangeArrowheads="1"/>
              </p:cNvSpPr>
              <p:nvPr/>
            </p:nvSpPr>
            <p:spPr bwMode="auto">
              <a:xfrm>
                <a:off x="2208" y="148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22" name="Group 62"/>
              <p:cNvGrpSpPr>
                <a:grpSpLocks/>
              </p:cNvGrpSpPr>
              <p:nvPr/>
            </p:nvGrpSpPr>
            <p:grpSpPr bwMode="auto">
              <a:xfrm>
                <a:off x="2784" y="1542"/>
                <a:ext cx="1293" cy="81"/>
                <a:chOff x="480" y="3984"/>
                <a:chExt cx="1632" cy="81"/>
              </a:xfrm>
            </p:grpSpPr>
            <p:sp>
              <p:nvSpPr>
                <p:cNvPr id="82977" name="Line 63"/>
                <p:cNvSpPr>
                  <a:spLocks noChangeShapeType="1"/>
                </p:cNvSpPr>
                <p:nvPr/>
              </p:nvSpPr>
              <p:spPr bwMode="auto">
                <a:xfrm>
                  <a:off x="480" y="3984"/>
                  <a:ext cx="1632" cy="0"/>
                </a:xfrm>
                <a:prstGeom prst="line">
                  <a:avLst/>
                </a:prstGeom>
                <a:noFill/>
                <a:ln w="76200">
                  <a:solidFill>
                    <a:srgbClr val="CC00CC"/>
                  </a:solidFill>
                  <a:prstDash val="dash"/>
                  <a:round/>
                  <a:headEnd/>
                  <a:tailEnd/>
                </a:ln>
              </p:spPr>
              <p:txBody>
                <a:bodyPr wrap="none" anchor="ctr">
                  <a:prstTxWarp prst="textNoShape">
                    <a:avLst/>
                  </a:prstTxWarp>
                </a:bodyPr>
                <a:lstStyle/>
                <a:p>
                  <a:endParaRPr lang="en-US"/>
                </a:p>
              </p:txBody>
            </p:sp>
            <p:sp>
              <p:nvSpPr>
                <p:cNvPr id="82978" name="Line 64"/>
                <p:cNvSpPr>
                  <a:spLocks noChangeShapeType="1"/>
                </p:cNvSpPr>
                <p:nvPr/>
              </p:nvSpPr>
              <p:spPr bwMode="auto">
                <a:xfrm>
                  <a:off x="480" y="4023"/>
                  <a:ext cx="1632" cy="0"/>
                </a:xfrm>
                <a:prstGeom prst="line">
                  <a:avLst/>
                </a:prstGeom>
                <a:noFill/>
                <a:ln w="76200">
                  <a:solidFill>
                    <a:srgbClr val="CC00CC"/>
                  </a:solidFill>
                  <a:prstDash val="dash"/>
                  <a:round/>
                  <a:headEnd/>
                  <a:tailEnd/>
                </a:ln>
              </p:spPr>
              <p:txBody>
                <a:bodyPr wrap="none" anchor="ctr">
                  <a:prstTxWarp prst="textNoShape">
                    <a:avLst/>
                  </a:prstTxWarp>
                </a:bodyPr>
                <a:lstStyle/>
                <a:p>
                  <a:endParaRPr lang="en-US"/>
                </a:p>
              </p:txBody>
            </p:sp>
            <p:sp>
              <p:nvSpPr>
                <p:cNvPr id="82979" name="Line 65"/>
                <p:cNvSpPr>
                  <a:spLocks noChangeShapeType="1"/>
                </p:cNvSpPr>
                <p:nvPr/>
              </p:nvSpPr>
              <p:spPr bwMode="auto">
                <a:xfrm>
                  <a:off x="480" y="4065"/>
                  <a:ext cx="1632" cy="0"/>
                </a:xfrm>
                <a:prstGeom prst="line">
                  <a:avLst/>
                </a:prstGeom>
                <a:noFill/>
                <a:ln w="76200">
                  <a:solidFill>
                    <a:srgbClr val="CC00CC"/>
                  </a:solidFill>
                  <a:prstDash val="dash"/>
                  <a:round/>
                  <a:headEnd/>
                  <a:tailEnd/>
                </a:ln>
              </p:spPr>
              <p:txBody>
                <a:bodyPr wrap="none" anchor="ctr">
                  <a:prstTxWarp prst="textNoShape">
                    <a:avLst/>
                  </a:prstTxWarp>
                </a:bodyPr>
                <a:lstStyle/>
                <a:p>
                  <a:endParaRPr lang="en-US"/>
                </a:p>
              </p:txBody>
            </p:sp>
          </p:grpSp>
          <p:sp>
            <p:nvSpPr>
              <p:cNvPr id="82975" name="Line 66"/>
              <p:cNvSpPr>
                <a:spLocks noChangeShapeType="1"/>
              </p:cNvSpPr>
              <p:nvPr/>
            </p:nvSpPr>
            <p:spPr bwMode="auto">
              <a:xfrm>
                <a:off x="2880" y="1584"/>
                <a:ext cx="1248" cy="0"/>
              </a:xfrm>
              <a:prstGeom prst="line">
                <a:avLst/>
              </a:prstGeom>
              <a:noFill/>
              <a:ln w="76200">
                <a:solidFill>
                  <a:srgbClr val="CC00CC"/>
                </a:solidFill>
                <a:round/>
                <a:headEnd/>
                <a:tailEnd/>
              </a:ln>
            </p:spPr>
            <p:txBody>
              <a:bodyPr wrap="none" anchor="ctr">
                <a:prstTxWarp prst="textNoShape">
                  <a:avLst/>
                </a:prstTxWarp>
              </a:bodyPr>
              <a:lstStyle/>
              <a:p>
                <a:endParaRPr lang="en-US"/>
              </a:p>
            </p:txBody>
          </p:sp>
          <p:sp>
            <p:nvSpPr>
              <p:cNvPr id="82976" name="Rectangle 67"/>
              <p:cNvSpPr>
                <a:spLocks noChangeArrowheads="1"/>
              </p:cNvSpPr>
              <p:nvPr/>
            </p:nvSpPr>
            <p:spPr bwMode="auto">
              <a:xfrm>
                <a:off x="2784" y="1524"/>
                <a:ext cx="1344" cy="117"/>
              </a:xfrm>
              <a:prstGeom prst="rect">
                <a:avLst/>
              </a:prstGeom>
              <a:noFill/>
              <a:ln w="9525">
                <a:solidFill>
                  <a:srgbClr val="CC00CC"/>
                </a:solidFill>
                <a:prstDash val="lgDash"/>
                <a:miter lim="800000"/>
                <a:headEnd/>
                <a:tailEnd/>
              </a:ln>
            </p:spPr>
            <p:txBody>
              <a:bodyPr wrap="none" anchor="ctr">
                <a:prstTxWarp prst="textNoShape">
                  <a:avLst/>
                </a:prstTxWarp>
              </a:bodyPr>
              <a:lstStyle/>
              <a:p>
                <a:endParaRPr lang="en-US"/>
              </a:p>
            </p:txBody>
          </p:sp>
        </p:grpSp>
      </p:grpSp>
      <p:grpSp>
        <p:nvGrpSpPr>
          <p:cNvPr id="23" name="Group 68"/>
          <p:cNvGrpSpPr>
            <a:grpSpLocks/>
          </p:cNvGrpSpPr>
          <p:nvPr/>
        </p:nvGrpSpPr>
        <p:grpSpPr bwMode="auto">
          <a:xfrm>
            <a:off x="304800" y="4144963"/>
            <a:ext cx="8634413" cy="336550"/>
            <a:chOff x="303" y="1956"/>
            <a:chExt cx="5439" cy="212"/>
          </a:xfrm>
        </p:grpSpPr>
        <p:sp>
          <p:nvSpPr>
            <p:cNvPr id="82962" name="Text Box 69"/>
            <p:cNvSpPr txBox="1">
              <a:spLocks noChangeArrowheads="1"/>
            </p:cNvSpPr>
            <p:nvPr/>
          </p:nvSpPr>
          <p:spPr bwMode="auto">
            <a:xfrm>
              <a:off x="303" y="1956"/>
              <a:ext cx="756"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Legal Plan</a:t>
              </a:r>
            </a:p>
          </p:txBody>
        </p:sp>
        <p:grpSp>
          <p:nvGrpSpPr>
            <p:cNvPr id="24" name="Group 70"/>
            <p:cNvGrpSpPr>
              <a:grpSpLocks/>
            </p:cNvGrpSpPr>
            <p:nvPr/>
          </p:nvGrpSpPr>
          <p:grpSpPr bwMode="auto">
            <a:xfrm>
              <a:off x="4158" y="1966"/>
              <a:ext cx="1584" cy="192"/>
              <a:chOff x="4158" y="1968"/>
              <a:chExt cx="1584" cy="192"/>
            </a:xfrm>
          </p:grpSpPr>
          <p:sp>
            <p:nvSpPr>
              <p:cNvPr id="82964" name="Rectangle 71"/>
              <p:cNvSpPr>
                <a:spLocks noChangeArrowheads="1"/>
              </p:cNvSpPr>
              <p:nvPr/>
            </p:nvSpPr>
            <p:spPr bwMode="auto">
              <a:xfrm>
                <a:off x="4158" y="1968"/>
                <a:ext cx="1584"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nvGrpSpPr>
              <p:cNvPr id="25" name="Group 72"/>
              <p:cNvGrpSpPr>
                <a:grpSpLocks/>
              </p:cNvGrpSpPr>
              <p:nvPr/>
            </p:nvGrpSpPr>
            <p:grpSpPr bwMode="auto">
              <a:xfrm>
                <a:off x="4254" y="2025"/>
                <a:ext cx="1293" cy="81"/>
                <a:chOff x="480" y="3984"/>
                <a:chExt cx="1632" cy="81"/>
              </a:xfrm>
            </p:grpSpPr>
            <p:sp>
              <p:nvSpPr>
                <p:cNvPr id="82968" name="Line 73"/>
                <p:cNvSpPr>
                  <a:spLocks noChangeShapeType="1"/>
                </p:cNvSpPr>
                <p:nvPr/>
              </p:nvSpPr>
              <p:spPr bwMode="auto">
                <a:xfrm>
                  <a:off x="480" y="3984"/>
                  <a:ext cx="1632" cy="0"/>
                </a:xfrm>
                <a:prstGeom prst="line">
                  <a:avLst/>
                </a:prstGeom>
                <a:noFill/>
                <a:ln w="76200">
                  <a:solidFill>
                    <a:schemeClr val="hlink"/>
                  </a:solidFill>
                  <a:prstDash val="dash"/>
                  <a:round/>
                  <a:headEnd/>
                  <a:tailEnd/>
                </a:ln>
              </p:spPr>
              <p:txBody>
                <a:bodyPr wrap="none" anchor="ctr">
                  <a:prstTxWarp prst="textNoShape">
                    <a:avLst/>
                  </a:prstTxWarp>
                </a:bodyPr>
                <a:lstStyle/>
                <a:p>
                  <a:endParaRPr lang="en-US"/>
                </a:p>
              </p:txBody>
            </p:sp>
            <p:sp>
              <p:nvSpPr>
                <p:cNvPr id="82969" name="Line 74"/>
                <p:cNvSpPr>
                  <a:spLocks noChangeShapeType="1"/>
                </p:cNvSpPr>
                <p:nvPr/>
              </p:nvSpPr>
              <p:spPr bwMode="auto">
                <a:xfrm>
                  <a:off x="480" y="4023"/>
                  <a:ext cx="1632" cy="0"/>
                </a:xfrm>
                <a:prstGeom prst="line">
                  <a:avLst/>
                </a:prstGeom>
                <a:noFill/>
                <a:ln w="76200">
                  <a:solidFill>
                    <a:schemeClr val="hlink"/>
                  </a:solidFill>
                  <a:prstDash val="dash"/>
                  <a:round/>
                  <a:headEnd/>
                  <a:tailEnd/>
                </a:ln>
              </p:spPr>
              <p:txBody>
                <a:bodyPr wrap="none" anchor="ctr">
                  <a:prstTxWarp prst="textNoShape">
                    <a:avLst/>
                  </a:prstTxWarp>
                </a:bodyPr>
                <a:lstStyle/>
                <a:p>
                  <a:endParaRPr lang="en-US"/>
                </a:p>
              </p:txBody>
            </p:sp>
            <p:sp>
              <p:nvSpPr>
                <p:cNvPr id="82970" name="Line 75"/>
                <p:cNvSpPr>
                  <a:spLocks noChangeShapeType="1"/>
                </p:cNvSpPr>
                <p:nvPr/>
              </p:nvSpPr>
              <p:spPr bwMode="auto">
                <a:xfrm>
                  <a:off x="480" y="4065"/>
                  <a:ext cx="1632" cy="0"/>
                </a:xfrm>
                <a:prstGeom prst="line">
                  <a:avLst/>
                </a:prstGeom>
                <a:noFill/>
                <a:ln w="76200">
                  <a:solidFill>
                    <a:schemeClr val="hlink"/>
                  </a:solidFill>
                  <a:prstDash val="dash"/>
                  <a:round/>
                  <a:headEnd/>
                  <a:tailEnd/>
                </a:ln>
              </p:spPr>
              <p:txBody>
                <a:bodyPr wrap="none" anchor="ctr">
                  <a:prstTxWarp prst="textNoShape">
                    <a:avLst/>
                  </a:prstTxWarp>
                </a:bodyPr>
                <a:lstStyle/>
                <a:p>
                  <a:endParaRPr lang="en-US"/>
                </a:p>
              </p:txBody>
            </p:sp>
          </p:grpSp>
          <p:sp>
            <p:nvSpPr>
              <p:cNvPr id="82966" name="Line 76"/>
              <p:cNvSpPr>
                <a:spLocks noChangeShapeType="1"/>
              </p:cNvSpPr>
              <p:nvPr/>
            </p:nvSpPr>
            <p:spPr bwMode="auto">
              <a:xfrm>
                <a:off x="4350" y="2067"/>
                <a:ext cx="1248" cy="0"/>
              </a:xfrm>
              <a:prstGeom prst="line">
                <a:avLst/>
              </a:prstGeom>
              <a:noFill/>
              <a:ln w="76200">
                <a:solidFill>
                  <a:schemeClr val="hlink"/>
                </a:solidFill>
                <a:round/>
                <a:headEnd/>
                <a:tailEnd/>
              </a:ln>
            </p:spPr>
            <p:txBody>
              <a:bodyPr wrap="none" anchor="ctr">
                <a:prstTxWarp prst="textNoShape">
                  <a:avLst/>
                </a:prstTxWarp>
              </a:bodyPr>
              <a:lstStyle/>
              <a:p>
                <a:endParaRPr lang="en-US"/>
              </a:p>
            </p:txBody>
          </p:sp>
          <p:sp>
            <p:nvSpPr>
              <p:cNvPr id="82967" name="Rectangle 77"/>
              <p:cNvSpPr>
                <a:spLocks noChangeArrowheads="1"/>
              </p:cNvSpPr>
              <p:nvPr/>
            </p:nvSpPr>
            <p:spPr bwMode="auto">
              <a:xfrm>
                <a:off x="4254" y="2007"/>
                <a:ext cx="1344" cy="117"/>
              </a:xfrm>
              <a:prstGeom prst="rect">
                <a:avLst/>
              </a:prstGeom>
              <a:noFill/>
              <a:ln w="9525">
                <a:solidFill>
                  <a:schemeClr val="hlink"/>
                </a:solidFill>
                <a:prstDash val="lgDash"/>
                <a:miter lim="800000"/>
                <a:headEnd/>
                <a:tailEnd/>
              </a:ln>
            </p:spPr>
            <p:txBody>
              <a:bodyPr wrap="none" anchor="ctr">
                <a:prstTxWarp prst="textNoShape">
                  <a:avLst/>
                </a:prstTxWarp>
              </a:bodyPr>
              <a:lstStyle/>
              <a:p>
                <a:endParaRPr lang="en-US"/>
              </a:p>
            </p:txBody>
          </p:sp>
        </p:grpSp>
      </p:grpSp>
      <p:grpSp>
        <p:nvGrpSpPr>
          <p:cNvPr id="26" name="Group 85"/>
          <p:cNvGrpSpPr>
            <a:grpSpLocks/>
          </p:cNvGrpSpPr>
          <p:nvPr/>
        </p:nvGrpSpPr>
        <p:grpSpPr bwMode="auto">
          <a:xfrm>
            <a:off x="7162800" y="4541838"/>
            <a:ext cx="1225550" cy="1524000"/>
            <a:chOff x="4512" y="2861"/>
            <a:chExt cx="772" cy="960"/>
          </a:xfrm>
        </p:grpSpPr>
        <p:sp>
          <p:nvSpPr>
            <p:cNvPr id="82960" name="AutoShape 79"/>
            <p:cNvSpPr>
              <a:spLocks/>
            </p:cNvSpPr>
            <p:nvPr/>
          </p:nvSpPr>
          <p:spPr bwMode="auto">
            <a:xfrm>
              <a:off x="4512" y="2861"/>
              <a:ext cx="192" cy="960"/>
            </a:xfrm>
            <a:prstGeom prst="rightBrace">
              <a:avLst>
                <a:gd name="adj1" fmla="val 41667"/>
                <a:gd name="adj2" fmla="val 50000"/>
              </a:avLst>
            </a:prstGeom>
            <a:noFill/>
            <a:ln w="38100">
              <a:solidFill>
                <a:schemeClr val="bg1"/>
              </a:solidFill>
              <a:round/>
              <a:headEnd/>
              <a:tailEnd/>
            </a:ln>
          </p:spPr>
          <p:txBody>
            <a:bodyPr wrap="none" anchor="ctr">
              <a:prstTxWarp prst="textNoShape">
                <a:avLst/>
              </a:prstTxWarp>
            </a:bodyPr>
            <a:lstStyle/>
            <a:p>
              <a:endParaRPr lang="en-US"/>
            </a:p>
          </p:txBody>
        </p:sp>
        <p:sp>
          <p:nvSpPr>
            <p:cNvPr id="82961" name="Text Box 80"/>
            <p:cNvSpPr txBox="1">
              <a:spLocks noChangeArrowheads="1"/>
            </p:cNvSpPr>
            <p:nvPr/>
          </p:nvSpPr>
          <p:spPr bwMode="auto">
            <a:xfrm>
              <a:off x="4704" y="3053"/>
              <a:ext cx="580" cy="577"/>
            </a:xfrm>
            <a:prstGeom prst="rect">
              <a:avLst/>
            </a:prstGeom>
            <a:noFill/>
            <a:ln w="9525">
              <a:noFill/>
              <a:miter lim="800000"/>
              <a:headEnd/>
              <a:tailEnd/>
            </a:ln>
          </p:spPr>
          <p:txBody>
            <a:bodyPr wrap="none">
              <a:prstTxWarp prst="textNoShape">
                <a:avLst/>
              </a:prstTxWarp>
              <a:spAutoFit/>
            </a:bodyPr>
            <a:lstStyle/>
            <a:p>
              <a:pPr algn="ctr" eaLnBrk="1" hangingPunct="1"/>
              <a:r>
                <a:rPr lang="en-US" sz="1800" b="1">
                  <a:solidFill>
                    <a:schemeClr val="bg1"/>
                  </a:solidFill>
                  <a:latin typeface="Arial" charset="0"/>
                </a:rPr>
                <a:t>R&amp;D</a:t>
              </a:r>
            </a:p>
            <a:p>
              <a:pPr algn="ctr" eaLnBrk="1" hangingPunct="1"/>
              <a:r>
                <a:rPr lang="en-US" sz="1800" b="1">
                  <a:solidFill>
                    <a:schemeClr val="bg1"/>
                  </a:solidFill>
                  <a:latin typeface="Arial" charset="0"/>
                </a:rPr>
                <a:t>Plan</a:t>
              </a:r>
            </a:p>
            <a:p>
              <a:pPr algn="ctr" eaLnBrk="1" hangingPunct="1"/>
              <a:r>
                <a:rPr lang="en-US" sz="1800" b="1">
                  <a:solidFill>
                    <a:schemeClr val="bg1"/>
                  </a:solidFill>
                  <a:latin typeface="Arial" charset="0"/>
                </a:rPr>
                <a:t>Efforts</a:t>
              </a:r>
            </a:p>
          </p:txBody>
        </p:sp>
      </p:grpSp>
      <p:sp>
        <p:nvSpPr>
          <p:cNvPr id="82957" name="Text Box 81"/>
          <p:cNvSpPr txBox="1">
            <a:spLocks noChangeArrowheads="1"/>
          </p:cNvSpPr>
          <p:nvPr/>
        </p:nvSpPr>
        <p:spPr bwMode="auto">
          <a:xfrm>
            <a:off x="2895600" y="6202363"/>
            <a:ext cx="658813"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Time</a:t>
            </a:r>
          </a:p>
        </p:txBody>
      </p:sp>
      <p:sp>
        <p:nvSpPr>
          <p:cNvPr id="82958" name="Line 82"/>
          <p:cNvSpPr>
            <a:spLocks noChangeShapeType="1"/>
          </p:cNvSpPr>
          <p:nvPr/>
        </p:nvSpPr>
        <p:spPr bwMode="auto">
          <a:xfrm>
            <a:off x="3568700" y="6353175"/>
            <a:ext cx="5194300" cy="0"/>
          </a:xfrm>
          <a:prstGeom prst="line">
            <a:avLst/>
          </a:prstGeom>
          <a:noFill/>
          <a:ln w="9525">
            <a:solidFill>
              <a:schemeClr val="bg1"/>
            </a:solidFill>
            <a:round/>
            <a:headEnd/>
            <a:tailEnd type="triangle" w="med" len="med"/>
          </a:ln>
        </p:spPr>
        <p:txBody>
          <a:bodyPr wrap="none" anchor="ctr">
            <a:prstTxWarp prst="textNoShape">
              <a:avLst/>
            </a:prstTxWarp>
          </a:bodyPr>
          <a:lstStyle/>
          <a:p>
            <a:endParaRPr lang="en-US"/>
          </a:p>
        </p:txBody>
      </p:sp>
      <p:sp>
        <p:nvSpPr>
          <p:cNvPr id="560212" name="Rectangle 84"/>
          <p:cNvSpPr>
            <a:spLocks noGrp="1" noChangeArrowheads="1"/>
          </p:cNvSpPr>
          <p:nvPr>
            <p:ph type="title"/>
          </p:nvPr>
        </p:nvSpPr>
        <p:spPr>
          <a:xfrm>
            <a:off x="228600" y="228600"/>
            <a:ext cx="8686800" cy="1371600"/>
          </a:xfrm>
        </p:spPr>
        <p:txBody>
          <a:bodyPr/>
          <a:lstStyle/>
          <a:p>
            <a:pPr>
              <a:defRPr/>
            </a:pPr>
            <a:r>
              <a:rPr lang="en-US">
                <a:effectLst>
                  <a:outerShdw blurRad="38100" dist="38100" dir="2700000" algn="tl">
                    <a:srgbClr val="FFFFFF"/>
                  </a:outerShdw>
                </a:effectLst>
              </a:rPr>
              <a:t>Current practice often carries consequences that destroy much of the life cycle value…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7"/>
          <p:cNvGrpSpPr>
            <a:grpSpLocks/>
          </p:cNvGrpSpPr>
          <p:nvPr/>
        </p:nvGrpSpPr>
        <p:grpSpPr bwMode="auto">
          <a:xfrm>
            <a:off x="287338" y="4622800"/>
            <a:ext cx="7958137" cy="1463675"/>
            <a:chOff x="288" y="1969"/>
            <a:chExt cx="5013" cy="922"/>
          </a:xfrm>
        </p:grpSpPr>
        <p:sp>
          <p:nvSpPr>
            <p:cNvPr id="85040" name="AutoShape 21"/>
            <p:cNvSpPr>
              <a:spLocks/>
            </p:cNvSpPr>
            <p:nvPr/>
          </p:nvSpPr>
          <p:spPr bwMode="auto">
            <a:xfrm>
              <a:off x="4281" y="1988"/>
              <a:ext cx="192" cy="902"/>
            </a:xfrm>
            <a:prstGeom prst="rightBrace">
              <a:avLst>
                <a:gd name="adj1" fmla="val 39149"/>
                <a:gd name="adj2" fmla="val 50000"/>
              </a:avLst>
            </a:prstGeom>
            <a:noFill/>
            <a:ln w="38100">
              <a:solidFill>
                <a:schemeClr val="bg1"/>
              </a:solidFill>
              <a:round/>
              <a:headEnd/>
              <a:tailEnd/>
            </a:ln>
          </p:spPr>
          <p:txBody>
            <a:bodyPr wrap="none" anchor="ctr">
              <a:prstTxWarp prst="textNoShape">
                <a:avLst/>
              </a:prstTxWarp>
            </a:bodyPr>
            <a:lstStyle/>
            <a:p>
              <a:endParaRPr lang="en-US"/>
            </a:p>
          </p:txBody>
        </p:sp>
        <p:grpSp>
          <p:nvGrpSpPr>
            <p:cNvPr id="3" name="Group 66"/>
            <p:cNvGrpSpPr>
              <a:grpSpLocks/>
            </p:cNvGrpSpPr>
            <p:nvPr/>
          </p:nvGrpSpPr>
          <p:grpSpPr bwMode="auto">
            <a:xfrm>
              <a:off x="288" y="1969"/>
              <a:ext cx="5013" cy="922"/>
              <a:chOff x="288" y="1969"/>
              <a:chExt cx="5013" cy="922"/>
            </a:xfrm>
          </p:grpSpPr>
          <p:sp>
            <p:nvSpPr>
              <p:cNvPr id="85042" name="Rectangle 4"/>
              <p:cNvSpPr>
                <a:spLocks noChangeArrowheads="1"/>
              </p:cNvSpPr>
              <p:nvPr/>
            </p:nvSpPr>
            <p:spPr bwMode="auto">
              <a:xfrm>
                <a:off x="1920" y="197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43" name="Rectangle 5"/>
              <p:cNvSpPr>
                <a:spLocks noChangeArrowheads="1"/>
              </p:cNvSpPr>
              <p:nvPr/>
            </p:nvSpPr>
            <p:spPr bwMode="auto">
              <a:xfrm>
                <a:off x="1920" y="221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44" name="Rectangle 6"/>
              <p:cNvSpPr>
                <a:spLocks noChangeArrowheads="1"/>
              </p:cNvSpPr>
              <p:nvPr/>
            </p:nvSpPr>
            <p:spPr bwMode="auto">
              <a:xfrm>
                <a:off x="1920" y="245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45" name="Rectangle 7"/>
              <p:cNvSpPr>
                <a:spLocks noChangeArrowheads="1"/>
              </p:cNvSpPr>
              <p:nvPr/>
            </p:nvSpPr>
            <p:spPr bwMode="auto">
              <a:xfrm>
                <a:off x="1920" y="2698"/>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46" name="Text Box 8"/>
              <p:cNvSpPr txBox="1">
                <a:spLocks noChangeArrowheads="1"/>
              </p:cNvSpPr>
              <p:nvPr/>
            </p:nvSpPr>
            <p:spPr bwMode="auto">
              <a:xfrm>
                <a:off x="290" y="2679"/>
                <a:ext cx="92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Basic Design</a:t>
                </a:r>
              </a:p>
            </p:txBody>
          </p:sp>
          <p:sp>
            <p:nvSpPr>
              <p:cNvPr id="85047" name="Text Box 9"/>
              <p:cNvSpPr txBox="1">
                <a:spLocks noChangeArrowheads="1"/>
              </p:cNvSpPr>
              <p:nvPr/>
            </p:nvSpPr>
            <p:spPr bwMode="auto">
              <a:xfrm>
                <a:off x="290" y="2437"/>
                <a:ext cx="129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Concept Perfection</a:t>
                </a:r>
              </a:p>
            </p:txBody>
          </p:sp>
          <p:sp>
            <p:nvSpPr>
              <p:cNvPr id="85048" name="Text Box 10"/>
              <p:cNvSpPr txBox="1">
                <a:spLocks noChangeArrowheads="1"/>
              </p:cNvSpPr>
              <p:nvPr/>
            </p:nvSpPr>
            <p:spPr bwMode="auto">
              <a:xfrm>
                <a:off x="288" y="2209"/>
                <a:ext cx="114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Bench Prototype</a:t>
                </a:r>
              </a:p>
            </p:txBody>
          </p:sp>
          <p:sp>
            <p:nvSpPr>
              <p:cNvPr id="85049" name="Text Box 11"/>
              <p:cNvSpPr txBox="1">
                <a:spLocks noChangeArrowheads="1"/>
              </p:cNvSpPr>
              <p:nvPr/>
            </p:nvSpPr>
            <p:spPr bwMode="auto">
              <a:xfrm>
                <a:off x="297" y="1969"/>
                <a:ext cx="104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Field Prototype</a:t>
                </a:r>
              </a:p>
            </p:txBody>
          </p:sp>
          <p:sp>
            <p:nvSpPr>
              <p:cNvPr id="85050" name="Rectangle 12"/>
              <p:cNvSpPr>
                <a:spLocks noChangeArrowheads="1"/>
              </p:cNvSpPr>
              <p:nvPr/>
            </p:nvSpPr>
            <p:spPr bwMode="auto">
              <a:xfrm>
                <a:off x="2064" y="2008"/>
                <a:ext cx="288" cy="144"/>
              </a:xfrm>
              <a:prstGeom prst="rect">
                <a:avLst/>
              </a:prstGeom>
              <a:solidFill>
                <a:srgbClr val="FF9900"/>
              </a:solidFill>
              <a:ln w="9525">
                <a:solidFill>
                  <a:schemeClr val="tx1"/>
                </a:solidFill>
                <a:miter lim="800000"/>
                <a:headEnd/>
                <a:tailEnd/>
              </a:ln>
            </p:spPr>
            <p:txBody>
              <a:bodyPr wrap="none" anchor="ctr">
                <a:prstTxWarp prst="textNoShape">
                  <a:avLst/>
                </a:prstTxWarp>
              </a:bodyPr>
              <a:lstStyle/>
              <a:p>
                <a:endParaRPr lang="en-US"/>
              </a:p>
            </p:txBody>
          </p:sp>
          <p:sp>
            <p:nvSpPr>
              <p:cNvPr id="85051" name="Rectangle 13"/>
              <p:cNvSpPr>
                <a:spLocks noChangeArrowheads="1"/>
              </p:cNvSpPr>
              <p:nvPr/>
            </p:nvSpPr>
            <p:spPr bwMode="auto">
              <a:xfrm>
                <a:off x="2448" y="2248"/>
                <a:ext cx="288" cy="144"/>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85052" name="Rectangle 14"/>
              <p:cNvSpPr>
                <a:spLocks noChangeArrowheads="1"/>
              </p:cNvSpPr>
              <p:nvPr/>
            </p:nvSpPr>
            <p:spPr bwMode="auto">
              <a:xfrm>
                <a:off x="3072" y="2245"/>
                <a:ext cx="288" cy="144"/>
              </a:xfrm>
              <a:prstGeom prst="rect">
                <a:avLst/>
              </a:prstGeom>
              <a:solidFill>
                <a:schemeClr val="hlink"/>
              </a:solidFill>
              <a:ln w="9525">
                <a:solidFill>
                  <a:schemeClr val="tx1"/>
                </a:solidFill>
                <a:miter lim="800000"/>
                <a:headEnd/>
                <a:tailEnd/>
              </a:ln>
            </p:spPr>
            <p:txBody>
              <a:bodyPr wrap="none" anchor="ctr">
                <a:prstTxWarp prst="textNoShape">
                  <a:avLst/>
                </a:prstTxWarp>
              </a:bodyPr>
              <a:lstStyle/>
              <a:p>
                <a:endParaRPr lang="en-US"/>
              </a:p>
            </p:txBody>
          </p:sp>
          <p:sp>
            <p:nvSpPr>
              <p:cNvPr id="85053" name="Rectangle 15"/>
              <p:cNvSpPr>
                <a:spLocks noChangeArrowheads="1"/>
              </p:cNvSpPr>
              <p:nvPr/>
            </p:nvSpPr>
            <p:spPr bwMode="auto">
              <a:xfrm>
                <a:off x="1920" y="2725"/>
                <a:ext cx="240" cy="144"/>
              </a:xfrm>
              <a:prstGeom prst="rect">
                <a:avLst/>
              </a:prstGeom>
              <a:solidFill>
                <a:srgbClr val="CC66FF"/>
              </a:solidFill>
              <a:ln w="9525">
                <a:solidFill>
                  <a:schemeClr val="tx1"/>
                </a:solidFill>
                <a:miter lim="800000"/>
                <a:headEnd/>
                <a:tailEnd/>
              </a:ln>
            </p:spPr>
            <p:txBody>
              <a:bodyPr wrap="none" anchor="ctr">
                <a:prstTxWarp prst="textNoShape">
                  <a:avLst/>
                </a:prstTxWarp>
              </a:bodyPr>
              <a:lstStyle/>
              <a:p>
                <a:endParaRPr lang="en-US"/>
              </a:p>
            </p:txBody>
          </p:sp>
          <p:sp>
            <p:nvSpPr>
              <p:cNvPr id="85054" name="Rectangle 16"/>
              <p:cNvSpPr>
                <a:spLocks noChangeArrowheads="1"/>
              </p:cNvSpPr>
              <p:nvPr/>
            </p:nvSpPr>
            <p:spPr bwMode="auto">
              <a:xfrm>
                <a:off x="2256" y="2728"/>
                <a:ext cx="288" cy="144"/>
              </a:xfrm>
              <a:prstGeom prst="rect">
                <a:avLst/>
              </a:prstGeom>
              <a:solidFill>
                <a:srgbClr val="009900"/>
              </a:solidFill>
              <a:ln w="9525">
                <a:solidFill>
                  <a:schemeClr val="tx1"/>
                </a:solidFill>
                <a:miter lim="800000"/>
                <a:headEnd/>
                <a:tailEnd/>
              </a:ln>
            </p:spPr>
            <p:txBody>
              <a:bodyPr wrap="none" anchor="ctr">
                <a:prstTxWarp prst="textNoShape">
                  <a:avLst/>
                </a:prstTxWarp>
              </a:bodyPr>
              <a:lstStyle/>
              <a:p>
                <a:endParaRPr lang="en-US"/>
              </a:p>
            </p:txBody>
          </p:sp>
          <p:sp>
            <p:nvSpPr>
              <p:cNvPr id="85055" name="Rectangle 17"/>
              <p:cNvSpPr>
                <a:spLocks noChangeArrowheads="1"/>
              </p:cNvSpPr>
              <p:nvPr/>
            </p:nvSpPr>
            <p:spPr bwMode="auto">
              <a:xfrm>
                <a:off x="2151" y="2485"/>
                <a:ext cx="384" cy="144"/>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85056" name="Rectangle 18"/>
              <p:cNvSpPr>
                <a:spLocks noChangeArrowheads="1"/>
              </p:cNvSpPr>
              <p:nvPr/>
            </p:nvSpPr>
            <p:spPr bwMode="auto">
              <a:xfrm>
                <a:off x="2649" y="2488"/>
                <a:ext cx="672" cy="144"/>
              </a:xfrm>
              <a:prstGeom prst="rect">
                <a:avLst/>
              </a:prstGeom>
              <a:solidFill>
                <a:srgbClr val="0066FF"/>
              </a:solidFill>
              <a:ln w="9525">
                <a:solidFill>
                  <a:schemeClr val="tx1"/>
                </a:solidFill>
                <a:miter lim="800000"/>
                <a:headEnd/>
                <a:tailEnd/>
              </a:ln>
            </p:spPr>
            <p:txBody>
              <a:bodyPr wrap="none" anchor="ctr">
                <a:prstTxWarp prst="textNoShape">
                  <a:avLst/>
                </a:prstTxWarp>
              </a:bodyPr>
              <a:lstStyle/>
              <a:p>
                <a:endParaRPr lang="en-US"/>
              </a:p>
            </p:txBody>
          </p:sp>
          <p:sp>
            <p:nvSpPr>
              <p:cNvPr id="85057" name="Rectangle 19"/>
              <p:cNvSpPr>
                <a:spLocks noChangeArrowheads="1"/>
              </p:cNvSpPr>
              <p:nvPr/>
            </p:nvSpPr>
            <p:spPr bwMode="auto">
              <a:xfrm>
                <a:off x="2736" y="2005"/>
                <a:ext cx="288" cy="144"/>
              </a:xfrm>
              <a:prstGeom prst="rect">
                <a:avLst/>
              </a:prstGeom>
              <a:solidFill>
                <a:srgbClr val="FF9900"/>
              </a:solidFill>
              <a:ln w="9525">
                <a:solidFill>
                  <a:schemeClr val="tx1"/>
                </a:solidFill>
                <a:miter lim="800000"/>
                <a:headEnd/>
                <a:tailEnd/>
              </a:ln>
            </p:spPr>
            <p:txBody>
              <a:bodyPr wrap="none" anchor="ctr">
                <a:prstTxWarp prst="textNoShape">
                  <a:avLst/>
                </a:prstTxWarp>
              </a:bodyPr>
              <a:lstStyle/>
              <a:p>
                <a:endParaRPr lang="en-US"/>
              </a:p>
            </p:txBody>
          </p:sp>
          <p:sp>
            <p:nvSpPr>
              <p:cNvPr id="85058" name="Rectangle 20"/>
              <p:cNvSpPr>
                <a:spLocks noChangeArrowheads="1"/>
              </p:cNvSpPr>
              <p:nvPr/>
            </p:nvSpPr>
            <p:spPr bwMode="auto">
              <a:xfrm>
                <a:off x="2400" y="2005"/>
                <a:ext cx="288" cy="144"/>
              </a:xfrm>
              <a:prstGeom prst="rect">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85059" name="Text Box 22"/>
              <p:cNvSpPr txBox="1">
                <a:spLocks noChangeArrowheads="1"/>
              </p:cNvSpPr>
              <p:nvPr/>
            </p:nvSpPr>
            <p:spPr bwMode="auto">
              <a:xfrm>
                <a:off x="4681" y="2053"/>
                <a:ext cx="620" cy="750"/>
              </a:xfrm>
              <a:prstGeom prst="rect">
                <a:avLst/>
              </a:prstGeom>
              <a:noFill/>
              <a:ln w="9525">
                <a:noFill/>
                <a:miter lim="800000"/>
                <a:headEnd/>
                <a:tailEnd/>
              </a:ln>
            </p:spPr>
            <p:txBody>
              <a:bodyPr wrap="none">
                <a:prstTxWarp prst="textNoShape">
                  <a:avLst/>
                </a:prstTxWarp>
                <a:spAutoFit/>
              </a:bodyPr>
              <a:lstStyle/>
              <a:p>
                <a:pPr algn="ctr" eaLnBrk="1" hangingPunct="1"/>
                <a:r>
                  <a:rPr lang="en-US" sz="1800" b="1">
                    <a:solidFill>
                      <a:schemeClr val="bg1"/>
                    </a:solidFill>
                    <a:latin typeface="Arial" charset="0"/>
                  </a:rPr>
                  <a:t>Classic</a:t>
                </a:r>
              </a:p>
              <a:p>
                <a:pPr algn="ctr" eaLnBrk="1" hangingPunct="1"/>
                <a:r>
                  <a:rPr lang="en-US" sz="1800" b="1">
                    <a:solidFill>
                      <a:schemeClr val="bg1"/>
                    </a:solidFill>
                    <a:latin typeface="Arial" charset="0"/>
                  </a:rPr>
                  <a:t>R&amp;D</a:t>
                </a:r>
              </a:p>
              <a:p>
                <a:pPr algn="ctr" eaLnBrk="1" hangingPunct="1"/>
                <a:r>
                  <a:rPr lang="en-US" sz="1800" b="1">
                    <a:solidFill>
                      <a:schemeClr val="bg1"/>
                    </a:solidFill>
                    <a:latin typeface="Arial" charset="0"/>
                  </a:rPr>
                  <a:t>Plan</a:t>
                </a:r>
              </a:p>
              <a:p>
                <a:pPr algn="ctr" eaLnBrk="1" hangingPunct="1"/>
                <a:r>
                  <a:rPr lang="en-US" sz="1800" b="1">
                    <a:solidFill>
                      <a:schemeClr val="bg1"/>
                    </a:solidFill>
                    <a:latin typeface="Arial" charset="0"/>
                  </a:rPr>
                  <a:t>Efforts</a:t>
                </a:r>
              </a:p>
            </p:txBody>
          </p:sp>
        </p:grpSp>
      </p:grpSp>
      <p:grpSp>
        <p:nvGrpSpPr>
          <p:cNvPr id="4" name="Group 69"/>
          <p:cNvGrpSpPr>
            <a:grpSpLocks/>
          </p:cNvGrpSpPr>
          <p:nvPr/>
        </p:nvGrpSpPr>
        <p:grpSpPr bwMode="auto">
          <a:xfrm>
            <a:off x="301625" y="2243138"/>
            <a:ext cx="8126413" cy="2257425"/>
            <a:chOff x="297" y="470"/>
            <a:chExt cx="5119" cy="1422"/>
          </a:xfrm>
        </p:grpSpPr>
        <p:sp>
          <p:nvSpPr>
            <p:cNvPr id="84999" name="AutoShape 29"/>
            <p:cNvSpPr>
              <a:spLocks/>
            </p:cNvSpPr>
            <p:nvPr/>
          </p:nvSpPr>
          <p:spPr bwMode="auto">
            <a:xfrm>
              <a:off x="4272" y="490"/>
              <a:ext cx="288" cy="1402"/>
            </a:xfrm>
            <a:prstGeom prst="rightBrace">
              <a:avLst>
                <a:gd name="adj1" fmla="val 40567"/>
                <a:gd name="adj2" fmla="val 44079"/>
              </a:avLst>
            </a:prstGeom>
            <a:noFill/>
            <a:ln w="9525">
              <a:solidFill>
                <a:schemeClr val="bg1"/>
              </a:solidFill>
              <a:round/>
              <a:headEnd/>
              <a:tailEnd/>
            </a:ln>
          </p:spPr>
          <p:txBody>
            <a:bodyPr wrap="none" anchor="ctr">
              <a:prstTxWarp prst="textNoShape">
                <a:avLst/>
              </a:prstTxWarp>
            </a:bodyPr>
            <a:lstStyle/>
            <a:p>
              <a:endParaRPr lang="en-US"/>
            </a:p>
          </p:txBody>
        </p:sp>
        <p:grpSp>
          <p:nvGrpSpPr>
            <p:cNvPr id="5" name="Group 68"/>
            <p:cNvGrpSpPr>
              <a:grpSpLocks/>
            </p:cNvGrpSpPr>
            <p:nvPr/>
          </p:nvGrpSpPr>
          <p:grpSpPr bwMode="auto">
            <a:xfrm>
              <a:off x="297" y="470"/>
              <a:ext cx="5119" cy="1420"/>
              <a:chOff x="297" y="470"/>
              <a:chExt cx="5119" cy="1420"/>
            </a:xfrm>
          </p:grpSpPr>
          <p:sp>
            <p:nvSpPr>
              <p:cNvPr id="85001" name="Rectangle 24"/>
              <p:cNvSpPr>
                <a:spLocks noChangeArrowheads="1"/>
              </p:cNvSpPr>
              <p:nvPr/>
            </p:nvSpPr>
            <p:spPr bwMode="auto">
              <a:xfrm>
                <a:off x="1920" y="970"/>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02" name="Rectangle 25"/>
              <p:cNvSpPr>
                <a:spLocks noChangeArrowheads="1"/>
              </p:cNvSpPr>
              <p:nvPr/>
            </p:nvSpPr>
            <p:spPr bwMode="auto">
              <a:xfrm>
                <a:off x="1920" y="1210"/>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03" name="Rectangle 26"/>
              <p:cNvSpPr>
                <a:spLocks noChangeArrowheads="1"/>
              </p:cNvSpPr>
              <p:nvPr/>
            </p:nvSpPr>
            <p:spPr bwMode="auto">
              <a:xfrm>
                <a:off x="1920" y="1450"/>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04" name="Rectangle 27"/>
              <p:cNvSpPr>
                <a:spLocks noChangeArrowheads="1"/>
              </p:cNvSpPr>
              <p:nvPr/>
            </p:nvSpPr>
            <p:spPr bwMode="auto">
              <a:xfrm>
                <a:off x="1920" y="1690"/>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05" name="Rectangle 28"/>
              <p:cNvSpPr>
                <a:spLocks noChangeArrowheads="1"/>
              </p:cNvSpPr>
              <p:nvPr/>
            </p:nvSpPr>
            <p:spPr bwMode="auto">
              <a:xfrm>
                <a:off x="1920" y="490"/>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06" name="Text Box 30"/>
              <p:cNvSpPr txBox="1">
                <a:spLocks noChangeArrowheads="1"/>
              </p:cNvSpPr>
              <p:nvPr/>
            </p:nvSpPr>
            <p:spPr bwMode="auto">
              <a:xfrm>
                <a:off x="303" y="470"/>
                <a:ext cx="799"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Policy Plan</a:t>
                </a:r>
              </a:p>
            </p:txBody>
          </p:sp>
          <p:sp>
            <p:nvSpPr>
              <p:cNvPr id="85007" name="Text Box 31"/>
              <p:cNvSpPr txBox="1">
                <a:spLocks noChangeArrowheads="1"/>
              </p:cNvSpPr>
              <p:nvPr/>
            </p:nvSpPr>
            <p:spPr bwMode="auto">
              <a:xfrm>
                <a:off x="303" y="1678"/>
                <a:ext cx="756"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Legal Plan</a:t>
                </a:r>
              </a:p>
            </p:txBody>
          </p:sp>
          <p:sp>
            <p:nvSpPr>
              <p:cNvPr id="85008" name="Text Box 32"/>
              <p:cNvSpPr txBox="1">
                <a:spLocks noChangeArrowheads="1"/>
              </p:cNvSpPr>
              <p:nvPr/>
            </p:nvSpPr>
            <p:spPr bwMode="auto">
              <a:xfrm>
                <a:off x="297" y="1441"/>
                <a:ext cx="126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Tech Transfer Plan</a:t>
                </a:r>
              </a:p>
            </p:txBody>
          </p:sp>
          <p:sp>
            <p:nvSpPr>
              <p:cNvPr id="85009" name="Text Box 33"/>
              <p:cNvSpPr txBox="1">
                <a:spLocks noChangeArrowheads="1"/>
              </p:cNvSpPr>
              <p:nvPr/>
            </p:nvSpPr>
            <p:spPr bwMode="auto">
              <a:xfrm>
                <a:off x="297" y="1199"/>
                <a:ext cx="109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Investment Plan</a:t>
                </a:r>
              </a:p>
            </p:txBody>
          </p:sp>
          <p:sp>
            <p:nvSpPr>
              <p:cNvPr id="85010" name="Text Box 34"/>
              <p:cNvSpPr txBox="1">
                <a:spLocks noChangeArrowheads="1"/>
              </p:cNvSpPr>
              <p:nvPr/>
            </p:nvSpPr>
            <p:spPr bwMode="auto">
              <a:xfrm>
                <a:off x="297" y="958"/>
                <a:ext cx="1368"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Implementation Plan</a:t>
                </a:r>
              </a:p>
            </p:txBody>
          </p:sp>
          <p:sp>
            <p:nvSpPr>
              <p:cNvPr id="85011" name="Rectangle 35"/>
              <p:cNvSpPr>
                <a:spLocks noChangeArrowheads="1"/>
              </p:cNvSpPr>
              <p:nvPr/>
            </p:nvSpPr>
            <p:spPr bwMode="auto">
              <a:xfrm>
                <a:off x="1920" y="730"/>
                <a:ext cx="2256" cy="19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5012" name="Text Box 36"/>
              <p:cNvSpPr txBox="1">
                <a:spLocks noChangeArrowheads="1"/>
              </p:cNvSpPr>
              <p:nvPr/>
            </p:nvSpPr>
            <p:spPr bwMode="auto">
              <a:xfrm>
                <a:off x="302" y="730"/>
                <a:ext cx="1560" cy="212"/>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Commercialization Plan</a:t>
                </a:r>
              </a:p>
            </p:txBody>
          </p:sp>
          <p:sp>
            <p:nvSpPr>
              <p:cNvPr id="85013" name="Rectangle 37"/>
              <p:cNvSpPr>
                <a:spLocks noChangeArrowheads="1"/>
              </p:cNvSpPr>
              <p:nvPr/>
            </p:nvSpPr>
            <p:spPr bwMode="auto">
              <a:xfrm>
                <a:off x="2478" y="517"/>
                <a:ext cx="480" cy="144"/>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85014" name="Rectangle 38"/>
              <p:cNvSpPr>
                <a:spLocks noChangeArrowheads="1"/>
              </p:cNvSpPr>
              <p:nvPr/>
            </p:nvSpPr>
            <p:spPr bwMode="auto">
              <a:xfrm>
                <a:off x="3120" y="1480"/>
                <a:ext cx="384" cy="144"/>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85015" name="Rectangle 39"/>
              <p:cNvSpPr>
                <a:spLocks noChangeArrowheads="1"/>
              </p:cNvSpPr>
              <p:nvPr/>
            </p:nvSpPr>
            <p:spPr bwMode="auto">
              <a:xfrm>
                <a:off x="2235" y="1477"/>
                <a:ext cx="288" cy="144"/>
              </a:xfrm>
              <a:prstGeom prst="rect">
                <a:avLst/>
              </a:prstGeom>
              <a:solidFill>
                <a:srgbClr val="009900"/>
              </a:solidFill>
              <a:ln w="9525">
                <a:solidFill>
                  <a:schemeClr val="tx1"/>
                </a:solidFill>
                <a:miter lim="800000"/>
                <a:headEnd/>
                <a:tailEnd/>
              </a:ln>
            </p:spPr>
            <p:txBody>
              <a:bodyPr wrap="none" anchor="ctr">
                <a:prstTxWarp prst="textNoShape">
                  <a:avLst/>
                </a:prstTxWarp>
              </a:bodyPr>
              <a:lstStyle/>
              <a:p>
                <a:endParaRPr lang="en-US"/>
              </a:p>
            </p:txBody>
          </p:sp>
          <p:sp>
            <p:nvSpPr>
              <p:cNvPr id="85016" name="Rectangle 40"/>
              <p:cNvSpPr>
                <a:spLocks noChangeArrowheads="1"/>
              </p:cNvSpPr>
              <p:nvPr/>
            </p:nvSpPr>
            <p:spPr bwMode="auto">
              <a:xfrm>
                <a:off x="2592" y="1477"/>
                <a:ext cx="480" cy="144"/>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grpSp>
            <p:nvGrpSpPr>
              <p:cNvPr id="6" name="Group 41"/>
              <p:cNvGrpSpPr>
                <a:grpSpLocks/>
              </p:cNvGrpSpPr>
              <p:nvPr/>
            </p:nvGrpSpPr>
            <p:grpSpPr bwMode="auto">
              <a:xfrm>
                <a:off x="2112" y="1027"/>
                <a:ext cx="1632" cy="81"/>
                <a:chOff x="480" y="3984"/>
                <a:chExt cx="1632" cy="81"/>
              </a:xfrm>
            </p:grpSpPr>
            <p:sp>
              <p:nvSpPr>
                <p:cNvPr id="85037" name="Line 42"/>
                <p:cNvSpPr>
                  <a:spLocks noChangeShapeType="1"/>
                </p:cNvSpPr>
                <p:nvPr/>
              </p:nvSpPr>
              <p:spPr bwMode="auto">
                <a:xfrm>
                  <a:off x="480" y="3984"/>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sp>
              <p:nvSpPr>
                <p:cNvPr id="85038" name="Line 43"/>
                <p:cNvSpPr>
                  <a:spLocks noChangeShapeType="1"/>
                </p:cNvSpPr>
                <p:nvPr/>
              </p:nvSpPr>
              <p:spPr bwMode="auto">
                <a:xfrm>
                  <a:off x="480" y="4023"/>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sp>
              <p:nvSpPr>
                <p:cNvPr id="85039" name="Line 44"/>
                <p:cNvSpPr>
                  <a:spLocks noChangeShapeType="1"/>
                </p:cNvSpPr>
                <p:nvPr/>
              </p:nvSpPr>
              <p:spPr bwMode="auto">
                <a:xfrm>
                  <a:off x="480" y="4065"/>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grpSp>
          <p:grpSp>
            <p:nvGrpSpPr>
              <p:cNvPr id="7" name="Group 45"/>
              <p:cNvGrpSpPr>
                <a:grpSpLocks/>
              </p:cNvGrpSpPr>
              <p:nvPr/>
            </p:nvGrpSpPr>
            <p:grpSpPr bwMode="auto">
              <a:xfrm>
                <a:off x="2496" y="790"/>
                <a:ext cx="1632" cy="81"/>
                <a:chOff x="480" y="3984"/>
                <a:chExt cx="1632" cy="81"/>
              </a:xfrm>
            </p:grpSpPr>
            <p:sp>
              <p:nvSpPr>
                <p:cNvPr id="85034" name="Line 46"/>
                <p:cNvSpPr>
                  <a:spLocks noChangeShapeType="1"/>
                </p:cNvSpPr>
                <p:nvPr/>
              </p:nvSpPr>
              <p:spPr bwMode="auto">
                <a:xfrm>
                  <a:off x="480" y="3984"/>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sp>
              <p:nvSpPr>
                <p:cNvPr id="85035" name="Line 47"/>
                <p:cNvSpPr>
                  <a:spLocks noChangeShapeType="1"/>
                </p:cNvSpPr>
                <p:nvPr/>
              </p:nvSpPr>
              <p:spPr bwMode="auto">
                <a:xfrm>
                  <a:off x="480" y="4023"/>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sp>
              <p:nvSpPr>
                <p:cNvPr id="85036" name="Line 48"/>
                <p:cNvSpPr>
                  <a:spLocks noChangeShapeType="1"/>
                </p:cNvSpPr>
                <p:nvPr/>
              </p:nvSpPr>
              <p:spPr bwMode="auto">
                <a:xfrm>
                  <a:off x="480" y="4065"/>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grpSp>
          <p:sp>
            <p:nvSpPr>
              <p:cNvPr id="85019" name="Line 49"/>
              <p:cNvSpPr>
                <a:spLocks noChangeShapeType="1"/>
              </p:cNvSpPr>
              <p:nvPr/>
            </p:nvSpPr>
            <p:spPr bwMode="auto">
              <a:xfrm>
                <a:off x="2280" y="1066"/>
                <a:ext cx="1632" cy="0"/>
              </a:xfrm>
              <a:prstGeom prst="line">
                <a:avLst/>
              </a:prstGeom>
              <a:noFill/>
              <a:ln w="76200">
                <a:solidFill>
                  <a:schemeClr val="tx1"/>
                </a:solidFill>
                <a:prstDash val="dash"/>
                <a:round/>
                <a:headEnd/>
                <a:tailEnd/>
              </a:ln>
            </p:spPr>
            <p:txBody>
              <a:bodyPr wrap="none" anchor="ctr">
                <a:prstTxWarp prst="textNoShape">
                  <a:avLst/>
                </a:prstTxWarp>
              </a:bodyPr>
              <a:lstStyle/>
              <a:p>
                <a:endParaRPr lang="en-US"/>
              </a:p>
            </p:txBody>
          </p:sp>
          <p:sp>
            <p:nvSpPr>
              <p:cNvPr id="85020" name="Line 50"/>
              <p:cNvSpPr>
                <a:spLocks noChangeShapeType="1"/>
              </p:cNvSpPr>
              <p:nvPr/>
            </p:nvSpPr>
            <p:spPr bwMode="auto">
              <a:xfrm>
                <a:off x="2640" y="826"/>
                <a:ext cx="1632" cy="0"/>
              </a:xfrm>
              <a:prstGeom prst="line">
                <a:avLst/>
              </a:prstGeom>
              <a:noFill/>
              <a:ln w="76200">
                <a:solidFill>
                  <a:srgbClr val="0000FF"/>
                </a:solidFill>
                <a:prstDash val="dash"/>
                <a:round/>
                <a:headEnd/>
                <a:tailEnd/>
              </a:ln>
            </p:spPr>
            <p:txBody>
              <a:bodyPr wrap="none" anchor="ctr">
                <a:prstTxWarp prst="textNoShape">
                  <a:avLst/>
                </a:prstTxWarp>
              </a:bodyPr>
              <a:lstStyle/>
              <a:p>
                <a:endParaRPr lang="en-US"/>
              </a:p>
            </p:txBody>
          </p:sp>
          <p:grpSp>
            <p:nvGrpSpPr>
              <p:cNvPr id="8" name="Group 51"/>
              <p:cNvGrpSpPr>
                <a:grpSpLocks/>
              </p:cNvGrpSpPr>
              <p:nvPr/>
            </p:nvGrpSpPr>
            <p:grpSpPr bwMode="auto">
              <a:xfrm>
                <a:off x="2112" y="1264"/>
                <a:ext cx="1293" cy="81"/>
                <a:chOff x="480" y="3984"/>
                <a:chExt cx="1632" cy="81"/>
              </a:xfrm>
            </p:grpSpPr>
            <p:sp>
              <p:nvSpPr>
                <p:cNvPr id="85031" name="Line 52"/>
                <p:cNvSpPr>
                  <a:spLocks noChangeShapeType="1"/>
                </p:cNvSpPr>
                <p:nvPr/>
              </p:nvSpPr>
              <p:spPr bwMode="auto">
                <a:xfrm>
                  <a:off x="480" y="3984"/>
                  <a:ext cx="1632" cy="0"/>
                </a:xfrm>
                <a:prstGeom prst="line">
                  <a:avLst/>
                </a:prstGeom>
                <a:noFill/>
                <a:ln w="76200">
                  <a:solidFill>
                    <a:srgbClr val="CC00CC"/>
                  </a:solidFill>
                  <a:prstDash val="dash"/>
                  <a:round/>
                  <a:headEnd/>
                  <a:tailEnd/>
                </a:ln>
              </p:spPr>
              <p:txBody>
                <a:bodyPr wrap="none" anchor="ctr">
                  <a:prstTxWarp prst="textNoShape">
                    <a:avLst/>
                  </a:prstTxWarp>
                </a:bodyPr>
                <a:lstStyle/>
                <a:p>
                  <a:endParaRPr lang="en-US"/>
                </a:p>
              </p:txBody>
            </p:sp>
            <p:sp>
              <p:nvSpPr>
                <p:cNvPr id="85032" name="Line 53"/>
                <p:cNvSpPr>
                  <a:spLocks noChangeShapeType="1"/>
                </p:cNvSpPr>
                <p:nvPr/>
              </p:nvSpPr>
              <p:spPr bwMode="auto">
                <a:xfrm>
                  <a:off x="480" y="4023"/>
                  <a:ext cx="1632" cy="0"/>
                </a:xfrm>
                <a:prstGeom prst="line">
                  <a:avLst/>
                </a:prstGeom>
                <a:noFill/>
                <a:ln w="76200">
                  <a:solidFill>
                    <a:srgbClr val="CC00CC"/>
                  </a:solidFill>
                  <a:prstDash val="dash"/>
                  <a:round/>
                  <a:headEnd/>
                  <a:tailEnd/>
                </a:ln>
              </p:spPr>
              <p:txBody>
                <a:bodyPr wrap="none" anchor="ctr">
                  <a:prstTxWarp prst="textNoShape">
                    <a:avLst/>
                  </a:prstTxWarp>
                </a:bodyPr>
                <a:lstStyle/>
                <a:p>
                  <a:endParaRPr lang="en-US"/>
                </a:p>
              </p:txBody>
            </p:sp>
            <p:sp>
              <p:nvSpPr>
                <p:cNvPr id="85033" name="Line 54"/>
                <p:cNvSpPr>
                  <a:spLocks noChangeShapeType="1"/>
                </p:cNvSpPr>
                <p:nvPr/>
              </p:nvSpPr>
              <p:spPr bwMode="auto">
                <a:xfrm>
                  <a:off x="480" y="4065"/>
                  <a:ext cx="1632" cy="0"/>
                </a:xfrm>
                <a:prstGeom prst="line">
                  <a:avLst/>
                </a:prstGeom>
                <a:noFill/>
                <a:ln w="76200">
                  <a:solidFill>
                    <a:srgbClr val="CC00CC"/>
                  </a:solidFill>
                  <a:prstDash val="dash"/>
                  <a:round/>
                  <a:headEnd/>
                  <a:tailEnd/>
                </a:ln>
              </p:spPr>
              <p:txBody>
                <a:bodyPr wrap="none" anchor="ctr">
                  <a:prstTxWarp prst="textNoShape">
                    <a:avLst/>
                  </a:prstTxWarp>
                </a:bodyPr>
                <a:lstStyle/>
                <a:p>
                  <a:endParaRPr lang="en-US"/>
                </a:p>
              </p:txBody>
            </p:sp>
          </p:grpSp>
          <p:sp>
            <p:nvSpPr>
              <p:cNvPr id="85022" name="Line 55"/>
              <p:cNvSpPr>
                <a:spLocks noChangeShapeType="1"/>
              </p:cNvSpPr>
              <p:nvPr/>
            </p:nvSpPr>
            <p:spPr bwMode="auto">
              <a:xfrm>
                <a:off x="2208" y="1306"/>
                <a:ext cx="1248" cy="0"/>
              </a:xfrm>
              <a:prstGeom prst="line">
                <a:avLst/>
              </a:prstGeom>
              <a:noFill/>
              <a:ln w="76200">
                <a:solidFill>
                  <a:srgbClr val="CC00CC"/>
                </a:solidFill>
                <a:round/>
                <a:headEnd/>
                <a:tailEnd/>
              </a:ln>
            </p:spPr>
            <p:txBody>
              <a:bodyPr wrap="none" anchor="ctr">
                <a:prstTxWarp prst="textNoShape">
                  <a:avLst/>
                </a:prstTxWarp>
              </a:bodyPr>
              <a:lstStyle/>
              <a:p>
                <a:endParaRPr lang="en-US"/>
              </a:p>
            </p:txBody>
          </p:sp>
          <p:sp>
            <p:nvSpPr>
              <p:cNvPr id="85023" name="Rectangle 56"/>
              <p:cNvSpPr>
                <a:spLocks noChangeArrowheads="1"/>
              </p:cNvSpPr>
              <p:nvPr/>
            </p:nvSpPr>
            <p:spPr bwMode="auto">
              <a:xfrm>
                <a:off x="2112" y="1246"/>
                <a:ext cx="1344" cy="117"/>
              </a:xfrm>
              <a:prstGeom prst="rect">
                <a:avLst/>
              </a:prstGeom>
              <a:noFill/>
              <a:ln w="9525">
                <a:solidFill>
                  <a:srgbClr val="CC00CC"/>
                </a:solidFill>
                <a:prstDash val="lgDash"/>
                <a:miter lim="800000"/>
                <a:headEnd/>
                <a:tailEnd/>
              </a:ln>
            </p:spPr>
            <p:txBody>
              <a:bodyPr wrap="none" anchor="ctr">
                <a:prstTxWarp prst="textNoShape">
                  <a:avLst/>
                </a:prstTxWarp>
              </a:bodyPr>
              <a:lstStyle/>
              <a:p>
                <a:endParaRPr lang="en-US"/>
              </a:p>
            </p:txBody>
          </p:sp>
          <p:grpSp>
            <p:nvGrpSpPr>
              <p:cNvPr id="9" name="Group 57"/>
              <p:cNvGrpSpPr>
                <a:grpSpLocks/>
              </p:cNvGrpSpPr>
              <p:nvPr/>
            </p:nvGrpSpPr>
            <p:grpSpPr bwMode="auto">
              <a:xfrm>
                <a:off x="2016" y="1747"/>
                <a:ext cx="1293" cy="81"/>
                <a:chOff x="480" y="3984"/>
                <a:chExt cx="1632" cy="81"/>
              </a:xfrm>
            </p:grpSpPr>
            <p:sp>
              <p:nvSpPr>
                <p:cNvPr id="85028" name="Line 58"/>
                <p:cNvSpPr>
                  <a:spLocks noChangeShapeType="1"/>
                </p:cNvSpPr>
                <p:nvPr/>
              </p:nvSpPr>
              <p:spPr bwMode="auto">
                <a:xfrm>
                  <a:off x="480" y="3984"/>
                  <a:ext cx="1632" cy="0"/>
                </a:xfrm>
                <a:prstGeom prst="line">
                  <a:avLst/>
                </a:prstGeom>
                <a:noFill/>
                <a:ln w="76200">
                  <a:solidFill>
                    <a:schemeClr val="hlink"/>
                  </a:solidFill>
                  <a:prstDash val="dash"/>
                  <a:round/>
                  <a:headEnd/>
                  <a:tailEnd/>
                </a:ln>
              </p:spPr>
              <p:txBody>
                <a:bodyPr wrap="none" anchor="ctr">
                  <a:prstTxWarp prst="textNoShape">
                    <a:avLst/>
                  </a:prstTxWarp>
                </a:bodyPr>
                <a:lstStyle/>
                <a:p>
                  <a:endParaRPr lang="en-US"/>
                </a:p>
              </p:txBody>
            </p:sp>
            <p:sp>
              <p:nvSpPr>
                <p:cNvPr id="85029" name="Line 59"/>
                <p:cNvSpPr>
                  <a:spLocks noChangeShapeType="1"/>
                </p:cNvSpPr>
                <p:nvPr/>
              </p:nvSpPr>
              <p:spPr bwMode="auto">
                <a:xfrm>
                  <a:off x="480" y="4023"/>
                  <a:ext cx="1632" cy="0"/>
                </a:xfrm>
                <a:prstGeom prst="line">
                  <a:avLst/>
                </a:prstGeom>
                <a:noFill/>
                <a:ln w="76200">
                  <a:solidFill>
                    <a:schemeClr val="hlink"/>
                  </a:solidFill>
                  <a:prstDash val="dash"/>
                  <a:round/>
                  <a:headEnd/>
                  <a:tailEnd/>
                </a:ln>
              </p:spPr>
              <p:txBody>
                <a:bodyPr wrap="none" anchor="ctr">
                  <a:prstTxWarp prst="textNoShape">
                    <a:avLst/>
                  </a:prstTxWarp>
                </a:bodyPr>
                <a:lstStyle/>
                <a:p>
                  <a:endParaRPr lang="en-US"/>
                </a:p>
              </p:txBody>
            </p:sp>
            <p:sp>
              <p:nvSpPr>
                <p:cNvPr id="85030" name="Line 60"/>
                <p:cNvSpPr>
                  <a:spLocks noChangeShapeType="1"/>
                </p:cNvSpPr>
                <p:nvPr/>
              </p:nvSpPr>
              <p:spPr bwMode="auto">
                <a:xfrm>
                  <a:off x="480" y="4065"/>
                  <a:ext cx="1632" cy="0"/>
                </a:xfrm>
                <a:prstGeom prst="line">
                  <a:avLst/>
                </a:prstGeom>
                <a:noFill/>
                <a:ln w="76200">
                  <a:solidFill>
                    <a:schemeClr val="hlink"/>
                  </a:solidFill>
                  <a:prstDash val="dash"/>
                  <a:round/>
                  <a:headEnd/>
                  <a:tailEnd/>
                </a:ln>
              </p:spPr>
              <p:txBody>
                <a:bodyPr wrap="none" anchor="ctr">
                  <a:prstTxWarp prst="textNoShape">
                    <a:avLst/>
                  </a:prstTxWarp>
                </a:bodyPr>
                <a:lstStyle/>
                <a:p>
                  <a:endParaRPr lang="en-US"/>
                </a:p>
              </p:txBody>
            </p:sp>
          </p:grpSp>
          <p:sp>
            <p:nvSpPr>
              <p:cNvPr id="85025" name="Line 61"/>
              <p:cNvSpPr>
                <a:spLocks noChangeShapeType="1"/>
              </p:cNvSpPr>
              <p:nvPr/>
            </p:nvSpPr>
            <p:spPr bwMode="auto">
              <a:xfrm>
                <a:off x="2112" y="1789"/>
                <a:ext cx="1248" cy="0"/>
              </a:xfrm>
              <a:prstGeom prst="line">
                <a:avLst/>
              </a:prstGeom>
              <a:noFill/>
              <a:ln w="76200">
                <a:solidFill>
                  <a:schemeClr val="hlink"/>
                </a:solidFill>
                <a:round/>
                <a:headEnd/>
                <a:tailEnd/>
              </a:ln>
            </p:spPr>
            <p:txBody>
              <a:bodyPr wrap="none" anchor="ctr">
                <a:prstTxWarp prst="textNoShape">
                  <a:avLst/>
                </a:prstTxWarp>
              </a:bodyPr>
              <a:lstStyle/>
              <a:p>
                <a:endParaRPr lang="en-US"/>
              </a:p>
            </p:txBody>
          </p:sp>
          <p:sp>
            <p:nvSpPr>
              <p:cNvPr id="85026" name="Rectangle 62"/>
              <p:cNvSpPr>
                <a:spLocks noChangeArrowheads="1"/>
              </p:cNvSpPr>
              <p:nvPr/>
            </p:nvSpPr>
            <p:spPr bwMode="auto">
              <a:xfrm>
                <a:off x="2016" y="1729"/>
                <a:ext cx="1344" cy="117"/>
              </a:xfrm>
              <a:prstGeom prst="rect">
                <a:avLst/>
              </a:prstGeom>
              <a:noFill/>
              <a:ln w="9525">
                <a:solidFill>
                  <a:schemeClr val="hlink"/>
                </a:solidFill>
                <a:prstDash val="lgDash"/>
                <a:miter lim="800000"/>
                <a:headEnd/>
                <a:tailEnd/>
              </a:ln>
            </p:spPr>
            <p:txBody>
              <a:bodyPr wrap="none" anchor="ctr">
                <a:prstTxWarp prst="textNoShape">
                  <a:avLst/>
                </a:prstTxWarp>
              </a:bodyPr>
              <a:lstStyle/>
              <a:p>
                <a:endParaRPr lang="en-US"/>
              </a:p>
            </p:txBody>
          </p:sp>
          <p:sp>
            <p:nvSpPr>
              <p:cNvPr id="85027" name="Text Box 63"/>
              <p:cNvSpPr txBox="1">
                <a:spLocks noChangeArrowheads="1"/>
              </p:cNvSpPr>
              <p:nvPr/>
            </p:nvSpPr>
            <p:spPr bwMode="auto">
              <a:xfrm>
                <a:off x="4572" y="740"/>
                <a:ext cx="844" cy="750"/>
              </a:xfrm>
              <a:prstGeom prst="rect">
                <a:avLst/>
              </a:prstGeom>
              <a:noFill/>
              <a:ln w="9525">
                <a:noFill/>
                <a:miter lim="800000"/>
                <a:headEnd/>
                <a:tailEnd/>
              </a:ln>
            </p:spPr>
            <p:txBody>
              <a:bodyPr wrap="none">
                <a:prstTxWarp prst="textNoShape">
                  <a:avLst/>
                </a:prstTxWarp>
                <a:spAutoFit/>
              </a:bodyPr>
              <a:lstStyle/>
              <a:p>
                <a:pPr algn="ctr" eaLnBrk="1" hangingPunct="1"/>
                <a:r>
                  <a:rPr lang="en-US" sz="1800" b="1">
                    <a:solidFill>
                      <a:schemeClr val="bg1"/>
                    </a:solidFill>
                    <a:latin typeface="Arial" charset="0"/>
                  </a:rPr>
                  <a:t>Parallel</a:t>
                </a:r>
              </a:p>
              <a:p>
                <a:pPr algn="ctr" eaLnBrk="1" hangingPunct="1"/>
                <a:r>
                  <a:rPr lang="en-US" sz="1800" b="1">
                    <a:solidFill>
                      <a:schemeClr val="bg1"/>
                    </a:solidFill>
                    <a:latin typeface="Arial" charset="0"/>
                  </a:rPr>
                  <a:t>Efforts</a:t>
                </a:r>
              </a:p>
              <a:p>
                <a:pPr algn="ctr" eaLnBrk="1" hangingPunct="1"/>
                <a:r>
                  <a:rPr lang="en-US" sz="1800" b="1">
                    <a:solidFill>
                      <a:schemeClr val="bg1"/>
                    </a:solidFill>
                    <a:latin typeface="Arial" charset="0"/>
                  </a:rPr>
                  <a:t>We Must</a:t>
                </a:r>
              </a:p>
              <a:p>
                <a:pPr algn="ctr" eaLnBrk="1" hangingPunct="1"/>
                <a:r>
                  <a:rPr lang="en-US" sz="1800" b="1">
                    <a:solidFill>
                      <a:schemeClr val="bg1"/>
                    </a:solidFill>
                    <a:latin typeface="Arial" charset="0"/>
                  </a:rPr>
                  <a:t>Do Sooner</a:t>
                </a:r>
              </a:p>
            </p:txBody>
          </p:sp>
        </p:grpSp>
      </p:grpSp>
      <p:sp>
        <p:nvSpPr>
          <p:cNvPr id="84996" name="Text Box 64"/>
          <p:cNvSpPr txBox="1">
            <a:spLocks noChangeArrowheads="1"/>
          </p:cNvSpPr>
          <p:nvPr/>
        </p:nvSpPr>
        <p:spPr bwMode="auto">
          <a:xfrm>
            <a:off x="2878138" y="6237288"/>
            <a:ext cx="658812"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latin typeface="Arial" charset="0"/>
              </a:rPr>
              <a:t>Time</a:t>
            </a:r>
          </a:p>
        </p:txBody>
      </p:sp>
      <p:sp>
        <p:nvSpPr>
          <p:cNvPr id="84997" name="Line 65"/>
          <p:cNvSpPr>
            <a:spLocks noChangeShapeType="1"/>
          </p:cNvSpPr>
          <p:nvPr/>
        </p:nvSpPr>
        <p:spPr bwMode="auto">
          <a:xfrm>
            <a:off x="3551238" y="6388100"/>
            <a:ext cx="5194300" cy="0"/>
          </a:xfrm>
          <a:prstGeom prst="line">
            <a:avLst/>
          </a:prstGeom>
          <a:noFill/>
          <a:ln w="9525">
            <a:solidFill>
              <a:schemeClr val="bg1"/>
            </a:solidFill>
            <a:round/>
            <a:headEnd/>
            <a:tailEnd type="triangle" w="med" len="med"/>
          </a:ln>
        </p:spPr>
        <p:txBody>
          <a:bodyPr wrap="none" anchor="ctr">
            <a:prstTxWarp prst="textNoShape">
              <a:avLst/>
            </a:prstTxWarp>
          </a:bodyPr>
          <a:lstStyle/>
          <a:p>
            <a:endParaRPr lang="en-US"/>
          </a:p>
        </p:txBody>
      </p:sp>
      <p:sp>
        <p:nvSpPr>
          <p:cNvPr id="562247" name="Rectangle 71"/>
          <p:cNvSpPr>
            <a:spLocks noGrp="1" noChangeArrowheads="1"/>
          </p:cNvSpPr>
          <p:nvPr>
            <p:ph type="title"/>
          </p:nvPr>
        </p:nvSpPr>
        <p:spPr>
          <a:xfrm>
            <a:off x="228600" y="228600"/>
            <a:ext cx="8686800" cy="1371600"/>
          </a:xfrm>
        </p:spPr>
        <p:txBody>
          <a:bodyPr/>
          <a:lstStyle/>
          <a:p>
            <a:pPr>
              <a:defRPr/>
            </a:pPr>
            <a:r>
              <a:rPr lang="en-US">
                <a:effectLst>
                  <a:outerShdw blurRad="38100" dist="38100" dir="2700000" algn="tl">
                    <a:srgbClr val="FFFFFF"/>
                  </a:outerShdw>
                </a:effectLst>
              </a:rPr>
              <a:t>Integrated Innovation</a:t>
            </a:r>
            <a:br>
              <a:rPr lang="en-US">
                <a:effectLst>
                  <a:outerShdw blurRad="38100" dist="38100" dir="2700000" algn="tl">
                    <a:srgbClr val="FFFFFF"/>
                  </a:outerShdw>
                </a:effectLst>
              </a:rPr>
            </a:br>
            <a:r>
              <a:rPr lang="en-US" sz="2400">
                <a:effectLst>
                  <a:outerShdw blurRad="38100" dist="38100" dir="2700000" algn="tl">
                    <a:srgbClr val="FFFFFF"/>
                  </a:outerShdw>
                </a:effectLst>
              </a:rPr>
              <a:t>Through planning and completion of the overall life cycle of the contribution…</a:t>
            </a:r>
            <a:endParaRPr lang="en-US">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62" name="Rectangle 2"/>
          <p:cNvSpPr>
            <a:spLocks noGrp="1" noChangeArrowheads="1"/>
          </p:cNvSpPr>
          <p:nvPr>
            <p:ph type="ctrTitle"/>
          </p:nvPr>
        </p:nvSpPr>
        <p:spPr/>
        <p:txBody>
          <a:bodyPr/>
          <a:lstStyle/>
          <a:p>
            <a:pPr>
              <a:lnSpc>
                <a:spcPct val="150000"/>
              </a:lnSpc>
              <a:defRPr/>
            </a:pPr>
            <a:r>
              <a:rPr lang="en-US">
                <a:solidFill>
                  <a:srgbClr val="FFCC00"/>
                </a:solidFill>
                <a:effectLst>
                  <a:outerShdw blurRad="38100" dist="38100" dir="2700000" algn="tl">
                    <a:srgbClr val="FFFFFF"/>
                  </a:outerShdw>
                </a:effectLst>
              </a:rPr>
              <a:t>Innovation can be used to:</a:t>
            </a:r>
            <a:r>
              <a:rPr lang="en-US">
                <a:effectLst>
                  <a:outerShdw blurRad="38100" dist="38100" dir="2700000" algn="tl">
                    <a:srgbClr val="808080"/>
                  </a:outerShdw>
                </a:effectLst>
              </a:rPr>
              <a:t/>
            </a:r>
            <a:br>
              <a:rPr lang="en-US">
                <a:effectLst>
                  <a:outerShdw blurRad="38100" dist="38100" dir="2700000" algn="tl">
                    <a:srgbClr val="808080"/>
                  </a:outerShdw>
                </a:effectLst>
              </a:rPr>
            </a:br>
            <a:r>
              <a:rPr lang="en-US">
                <a:effectLst>
                  <a:outerShdw blurRad="38100" dist="38100" dir="2700000" algn="tl">
                    <a:srgbClr val="808080"/>
                  </a:outerShdw>
                </a:effectLst>
              </a:rPr>
              <a:t>Answer questions...</a:t>
            </a:r>
            <a:br>
              <a:rPr lang="en-US">
                <a:effectLst>
                  <a:outerShdw blurRad="38100" dist="38100" dir="2700000" algn="tl">
                    <a:srgbClr val="808080"/>
                  </a:outerShdw>
                </a:effectLst>
              </a:rPr>
            </a:br>
            <a:r>
              <a:rPr lang="en-US">
                <a:effectLst>
                  <a:outerShdw blurRad="38100" dist="38100" dir="2700000" algn="tl">
                    <a:srgbClr val="808080"/>
                  </a:outerShdw>
                </a:effectLst>
              </a:rPr>
              <a:t>Solve problems...</a:t>
            </a:r>
            <a:br>
              <a:rPr lang="en-US">
                <a:effectLst>
                  <a:outerShdw blurRad="38100" dist="38100" dir="2700000" algn="tl">
                    <a:srgbClr val="808080"/>
                  </a:outerShdw>
                </a:effectLst>
              </a:rPr>
            </a:br>
            <a:r>
              <a:rPr lang="en-US">
                <a:effectLst>
                  <a:outerShdw blurRad="38100" dist="38100" dir="2700000" algn="tl">
                    <a:srgbClr val="808080"/>
                  </a:outerShdw>
                </a:effectLst>
              </a:rPr>
              <a:t>Satisfy needs...</a:t>
            </a:r>
            <a:br>
              <a:rPr lang="en-US">
                <a:effectLst>
                  <a:outerShdw blurRad="38100" dist="38100" dir="2700000" algn="tl">
                    <a:srgbClr val="808080"/>
                  </a:outerShdw>
                </a:effectLst>
              </a:rPr>
            </a:br>
            <a:r>
              <a:rPr lang="en-US">
                <a:effectLst>
                  <a:outerShdw blurRad="38100" dist="38100" dir="2700000" algn="tl">
                    <a:srgbClr val="808080"/>
                  </a:outerShdw>
                </a:effectLst>
              </a:rPr>
              <a:t>Realize opportunities...</a:t>
            </a:r>
            <a:br>
              <a:rPr lang="en-US">
                <a:effectLst>
                  <a:outerShdw blurRad="38100" dist="38100" dir="2700000" algn="tl">
                    <a:srgbClr val="808080"/>
                  </a:outerShdw>
                </a:effectLst>
              </a:rPr>
            </a:br>
            <a:r>
              <a:rPr lang="en-US">
                <a:effectLst>
                  <a:outerShdw blurRad="38100" dist="38100" dir="2700000" algn="tl">
                    <a:srgbClr val="808080"/>
                  </a:outerShdw>
                </a:effectLst>
              </a:rPr>
              <a:t>Fulfill aspirations...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62"/>
                                        </p:tgtEl>
                                        <p:attrNameLst>
                                          <p:attrName>style.visibility</p:attrName>
                                        </p:attrNameLst>
                                      </p:cBhvr>
                                      <p:to>
                                        <p:strVal val="visible"/>
                                      </p:to>
                                    </p:set>
                                    <p:animEffect transition="in" filter="dissolve">
                                      <p:cBhvr>
                                        <p:cTn id="7" dur="500"/>
                                        <p:tgtEl>
                                          <p:spTgt spid="604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2" grpId="0" autoUpdateAnimBg="0"/>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50800" y="6438900"/>
            <a:ext cx="1222375" cy="339725"/>
          </a:xfrm>
          <a:prstGeom prst="rect">
            <a:avLst/>
          </a:prstGeom>
          <a:noFill/>
          <a:ln w="9525">
            <a:noFill/>
            <a:miter lim="800000"/>
            <a:headEnd/>
            <a:tailEnd/>
          </a:ln>
        </p:spPr>
        <p:txBody>
          <a:bodyPr>
            <a:prstTxWarp prst="textNoShape">
              <a:avLst/>
            </a:prstTxWarp>
          </a:bodyPr>
          <a:lstStyle/>
          <a:p>
            <a:endParaRPr lang="en-US"/>
          </a:p>
        </p:txBody>
      </p:sp>
      <p:pic>
        <p:nvPicPr>
          <p:cNvPr id="89091" name="Picture 5"/>
          <p:cNvPicPr>
            <a:picLocks noChangeAspect="1" noChangeArrowheads="1"/>
          </p:cNvPicPr>
          <p:nvPr/>
        </p:nvPicPr>
        <p:blipFill>
          <a:blip r:embed="rId3"/>
          <a:srcRect/>
          <a:stretch>
            <a:fillRect/>
          </a:stretch>
        </p:blipFill>
        <p:spPr bwMode="auto">
          <a:xfrm>
            <a:off x="2514600" y="1828800"/>
            <a:ext cx="6629400" cy="4241800"/>
          </a:xfrm>
          <a:prstGeom prst="rect">
            <a:avLst/>
          </a:prstGeom>
          <a:noFill/>
          <a:ln w="25400">
            <a:noFill/>
            <a:miter lim="800000"/>
            <a:headEnd/>
            <a:tailEnd/>
          </a:ln>
        </p:spPr>
      </p:pic>
      <p:sp>
        <p:nvSpPr>
          <p:cNvPr id="536583" name="Rectangle 7"/>
          <p:cNvSpPr>
            <a:spLocks noChangeArrowheads="1"/>
          </p:cNvSpPr>
          <p:nvPr/>
        </p:nvSpPr>
        <p:spPr bwMode="auto">
          <a:xfrm>
            <a:off x="228600" y="1752600"/>
            <a:ext cx="3581400" cy="4114800"/>
          </a:xfrm>
          <a:prstGeom prst="rect">
            <a:avLst/>
          </a:prstGeom>
          <a:noFill/>
          <a:ln w="9525">
            <a:noFill/>
            <a:miter lim="800000"/>
            <a:headEnd/>
            <a:tailEnd/>
          </a:ln>
          <a:effectLst>
            <a:outerShdw blurRad="63500" dist="17961" dir="2700000" algn="ctr" rotWithShape="0">
              <a:schemeClr val="bg2">
                <a:alpha val="74998"/>
              </a:schemeClr>
            </a:outerShdw>
          </a:effectLst>
        </p:spPr>
        <p:txBody>
          <a:bodyPr>
            <a:prstTxWarp prst="textNoShape">
              <a:avLst/>
            </a:prstTxWarp>
          </a:bodyPr>
          <a:lstStyle/>
          <a:p>
            <a:pPr>
              <a:lnSpc>
                <a:spcPct val="105000"/>
              </a:lnSpc>
              <a:spcBef>
                <a:spcPct val="25000"/>
              </a:spcBef>
              <a:buClr>
                <a:srgbClr val="FFCC00"/>
              </a:buClr>
              <a:buSzPct val="125000"/>
              <a:defRPr/>
            </a:pPr>
            <a:r>
              <a:rPr lang="en-US" sz="2400" b="1">
                <a:solidFill>
                  <a:schemeClr val="bg1"/>
                </a:solidFill>
                <a:latin typeface="Verdana" pitchFamily="-105" charset="0"/>
              </a:rPr>
              <a:t>T</a:t>
            </a:r>
            <a:r>
              <a:rPr lang="en-US" sz="2400">
                <a:solidFill>
                  <a:schemeClr val="bg1"/>
                </a:solidFill>
                <a:latin typeface="Verdana" pitchFamily="-105" charset="0"/>
              </a:rPr>
              <a:t>he problems of the world can not possibly be solved by cynics and skeptics whose horizons are limited by the obvious realities, but by those who saw what could not be, and demanded to know </a:t>
            </a:r>
            <a:r>
              <a:rPr lang="en-US" sz="2400" b="1" u="sng">
                <a:solidFill>
                  <a:srgbClr val="FFCC00"/>
                </a:solidFill>
                <a:latin typeface="Verdana" pitchFamily="-105" charset="0"/>
              </a:rPr>
              <a:t>Why Not?</a:t>
            </a:r>
            <a:endParaRPr lang="en-US" sz="2400" i="1">
              <a:solidFill>
                <a:schemeClr val="bg1"/>
              </a:solidFill>
              <a:latin typeface="Verdana" pitchFamily="-105" charset="0"/>
            </a:endParaRPr>
          </a:p>
        </p:txBody>
      </p:sp>
      <p:sp>
        <p:nvSpPr>
          <p:cNvPr id="536587" name="Rectangle 11"/>
          <p:cNvSpPr>
            <a:spLocks noGrp="1" noChangeArrowheads="1"/>
          </p:cNvSpPr>
          <p:nvPr>
            <p:ph type="title"/>
          </p:nvPr>
        </p:nvSpPr>
        <p:spPr/>
        <p:txBody>
          <a:bodyPr/>
          <a:lstStyle/>
          <a:p>
            <a:pPr>
              <a:defRPr/>
            </a:pPr>
            <a:r>
              <a:rPr lang="en-US">
                <a:effectLst>
                  <a:outerShdw blurRad="38100" dist="38100" dir="2700000" algn="tl">
                    <a:srgbClr val="FFFFFF"/>
                  </a:outerShdw>
                </a:effectLst>
              </a:rPr>
              <a:t>Encouragement for Those Who Dream</a:t>
            </a:r>
          </a:p>
        </p:txBody>
      </p:sp>
      <p:sp>
        <p:nvSpPr>
          <p:cNvPr id="536588" name="Rectangle 12"/>
          <p:cNvSpPr>
            <a:spLocks noChangeArrowheads="1"/>
          </p:cNvSpPr>
          <p:nvPr/>
        </p:nvSpPr>
        <p:spPr bwMode="auto">
          <a:xfrm>
            <a:off x="1906588" y="6248400"/>
            <a:ext cx="3186112" cy="476250"/>
          </a:xfrm>
          <a:prstGeom prst="rect">
            <a:avLst/>
          </a:prstGeom>
          <a:noFill/>
          <a:ln w="9525">
            <a:noFill/>
            <a:miter lim="800000"/>
            <a:headEnd/>
            <a:tailEnd/>
          </a:ln>
        </p:spPr>
        <p:txBody>
          <a:bodyPr wrap="none">
            <a:prstTxWarp prst="textNoShape">
              <a:avLst/>
            </a:prstTxWarp>
            <a:spAutoFit/>
          </a:bodyPr>
          <a:lstStyle/>
          <a:p>
            <a:pPr>
              <a:lnSpc>
                <a:spcPct val="105000"/>
              </a:lnSpc>
              <a:spcBef>
                <a:spcPct val="25000"/>
              </a:spcBef>
              <a:buClr>
                <a:srgbClr val="FFCC00"/>
              </a:buClr>
              <a:buSzPct val="125000"/>
            </a:pPr>
            <a:r>
              <a:rPr lang="en-US" sz="2400" i="1">
                <a:solidFill>
                  <a:schemeClr val="bg1"/>
                </a:solidFill>
                <a:latin typeface="Verdana" charset="0"/>
              </a:rPr>
              <a:t>Spencer W. Kimball</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6583">
                                            <p:txEl>
                                              <p:pRg st="0" end="0"/>
                                            </p:txEl>
                                          </p:spTgt>
                                        </p:tgtEl>
                                        <p:attrNameLst>
                                          <p:attrName>style.visibility</p:attrName>
                                        </p:attrNameLst>
                                      </p:cBhvr>
                                      <p:to>
                                        <p:strVal val="visible"/>
                                      </p:to>
                                    </p:set>
                                    <p:animEffect transition="in" filter="dissolve">
                                      <p:cBhvr>
                                        <p:cTn id="7" dur="2000"/>
                                        <p:tgtEl>
                                          <p:spTgt spid="536583">
                                            <p:txEl>
                                              <p:pRg st="0" end="0"/>
                                            </p:txEl>
                                          </p:spTgt>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536588">
                                            <p:txEl>
                                              <p:pRg st="0" end="0"/>
                                            </p:txEl>
                                          </p:spTgt>
                                        </p:tgtEl>
                                        <p:attrNameLst>
                                          <p:attrName>style.visibility</p:attrName>
                                        </p:attrNameLst>
                                      </p:cBhvr>
                                      <p:to>
                                        <p:strVal val="visible"/>
                                      </p:to>
                                    </p:set>
                                    <p:animEffect transition="in" filter="dissolve">
                                      <p:cBhvr>
                                        <p:cTn id="11" dur="500"/>
                                        <p:tgtEl>
                                          <p:spTgt spid="5365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3" grpId="0" build="p" autoUpdateAnimBg="0"/>
      <p:bldP spid="536588" grpId="0" build="p" autoUpdateAnimBg="0"/>
    </p:bld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82" name="Rectangle 2"/>
          <p:cNvSpPr>
            <a:spLocks noGrp="1" noChangeArrowheads="1"/>
          </p:cNvSpPr>
          <p:nvPr>
            <p:ph type="title" idx="4294967295"/>
          </p:nvPr>
        </p:nvSpPr>
        <p:spPr>
          <a:xfrm>
            <a:off x="152400" y="990600"/>
            <a:ext cx="8839200" cy="4876800"/>
          </a:xfrm>
        </p:spPr>
        <p:txBody>
          <a:bodyPr/>
          <a:lstStyle/>
          <a:p>
            <a:pPr>
              <a:defRPr/>
            </a:pPr>
            <a:r>
              <a:rPr lang="en-GB" sz="5400" dirty="0">
                <a:solidFill>
                  <a:srgbClr val="FF0000"/>
                </a:solidFill>
                <a:latin typeface="Lucida Handwriting" pitchFamily="-105" charset="0"/>
              </a:rPr>
              <a:t>The problem is that we kill ideas, without giving them a chance…</a:t>
            </a:r>
            <a:endParaRPr lang="en-US" dirty="0"/>
          </a:p>
        </p:txBody>
      </p:sp>
      <p:sp>
        <p:nvSpPr>
          <p:cNvPr id="91139" name="Rectangle 3"/>
          <p:cNvSpPr>
            <a:spLocks noChangeArrowheads="1"/>
          </p:cNvSpPr>
          <p:nvPr/>
        </p:nvSpPr>
        <p:spPr bwMode="auto">
          <a:xfrm>
            <a:off x="5486400" y="6215063"/>
            <a:ext cx="3594100" cy="646112"/>
          </a:xfrm>
          <a:prstGeom prst="rect">
            <a:avLst/>
          </a:prstGeom>
          <a:noFill/>
          <a:ln w="9525">
            <a:noFill/>
            <a:miter lim="800000"/>
            <a:headEnd/>
            <a:tailEnd/>
          </a:ln>
        </p:spPr>
        <p:txBody>
          <a:bodyPr wrap="none">
            <a:prstTxWarp prst="textNoShape">
              <a:avLst/>
            </a:prstTxWarp>
            <a:spAutoFit/>
          </a:bodyPr>
          <a:lstStyle/>
          <a:p>
            <a:pPr algn="r">
              <a:spcBef>
                <a:spcPct val="25000"/>
              </a:spcBef>
              <a:buClr>
                <a:srgbClr val="FFCC00"/>
              </a:buClr>
              <a:buSzPct val="125000"/>
            </a:pPr>
            <a:r>
              <a:rPr lang="en-US" sz="1600" b="1" i="1" u="sng">
                <a:latin typeface="Verdana" charset="0"/>
              </a:rPr>
              <a:t>Joyce Wycoff</a:t>
            </a:r>
          </a:p>
          <a:p>
            <a:pPr algn="r">
              <a:spcBef>
                <a:spcPct val="25000"/>
              </a:spcBef>
              <a:buClr>
                <a:srgbClr val="FFCC00"/>
              </a:buClr>
              <a:buSzPct val="125000"/>
            </a:pPr>
            <a:r>
              <a:rPr lang="en-US" sz="1600" b="1" i="1" u="sng">
                <a:latin typeface="Verdana" charset="0"/>
                <a:hlinkClick r:id="rId3"/>
              </a:rPr>
              <a:t>http://www.thinksmart.com</a:t>
            </a:r>
            <a:endParaRPr lang="en-US" sz="1600" b="1" i="1" u="sng">
              <a:latin typeface="Verdana"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8130" name="Rectangle 2"/>
          <p:cNvSpPr>
            <a:spLocks noGrp="1" noChangeArrowheads="1"/>
          </p:cNvSpPr>
          <p:nvPr>
            <p:ph type="title" idx="4294967295"/>
          </p:nvPr>
        </p:nvSpPr>
        <p:spPr>
          <a:xfrm>
            <a:off x="685800" y="609600"/>
            <a:ext cx="7772400" cy="5334000"/>
          </a:xfrm>
        </p:spPr>
        <p:txBody>
          <a:bodyPr/>
          <a:lstStyle/>
          <a:p>
            <a:pPr>
              <a:defRPr/>
            </a:pPr>
            <a:r>
              <a:rPr lang="en-US" sz="5400">
                <a:solidFill>
                  <a:schemeClr val="bg1"/>
                </a:solidFill>
              </a:rPr>
              <a:t>Have you ever...?</a:t>
            </a:r>
            <a:endParaRPr lang="en-US">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6700" y="457200"/>
            <a:ext cx="8458200" cy="5943600"/>
          </a:xfrm>
        </p:spPr>
        <p:txBody>
          <a:bodyPr/>
          <a:lstStyle/>
          <a:p>
            <a:pPr marL="0" indent="0" algn="ctr" eaLnBrk="1" hangingPunct="1">
              <a:buFontTx/>
              <a:buNone/>
            </a:pPr>
            <a:r>
              <a:rPr lang="en-US" sz="3600" b="1" dirty="0" smtClean="0">
                <a:solidFill>
                  <a:srgbClr val="000090"/>
                </a:solidFill>
              </a:rPr>
              <a:t>The </a:t>
            </a:r>
            <a:r>
              <a:rPr lang="en-US" sz="4400" b="1" dirty="0" smtClean="0"/>
              <a:t>future </a:t>
            </a:r>
            <a:r>
              <a:rPr lang="en-US" sz="3600" b="1" dirty="0" smtClean="0">
                <a:solidFill>
                  <a:srgbClr val="000090"/>
                </a:solidFill>
              </a:rPr>
              <a:t>of any country will depend upon the </a:t>
            </a:r>
            <a:r>
              <a:rPr lang="en-US" sz="4400" b="1" dirty="0" smtClean="0">
                <a:solidFill>
                  <a:srgbClr val="FFFFFF"/>
                </a:solidFill>
              </a:rPr>
              <a:t>intellectual capital </a:t>
            </a:r>
            <a:r>
              <a:rPr lang="en-US" sz="3600" b="1" dirty="0" smtClean="0">
                <a:solidFill>
                  <a:srgbClr val="000090"/>
                </a:solidFill>
              </a:rPr>
              <a:t>in the country </a:t>
            </a:r>
            <a:r>
              <a:rPr lang="en-US" sz="4400" b="1" dirty="0" smtClean="0">
                <a:solidFill>
                  <a:srgbClr val="FFFFFF"/>
                </a:solidFill>
              </a:rPr>
              <a:t>to envision and create the future</a:t>
            </a:r>
            <a:r>
              <a:rPr lang="en-US" sz="3600" b="1" dirty="0" smtClean="0">
                <a:solidFill>
                  <a:srgbClr val="000090"/>
                </a:solidFill>
              </a:rPr>
              <a:t>. The ability to </a:t>
            </a:r>
            <a:r>
              <a:rPr lang="en-US" sz="4400" b="1" dirty="0" smtClean="0">
                <a:solidFill>
                  <a:srgbClr val="FFFFFF"/>
                </a:solidFill>
              </a:rPr>
              <a:t>create</a:t>
            </a:r>
            <a:r>
              <a:rPr lang="en-US" sz="3600" b="1" dirty="0" smtClean="0">
                <a:solidFill>
                  <a:srgbClr val="FFFFFF"/>
                </a:solidFill>
              </a:rPr>
              <a:t>, </a:t>
            </a:r>
            <a:r>
              <a:rPr lang="en-US" sz="4400" b="1" dirty="0" smtClean="0">
                <a:solidFill>
                  <a:srgbClr val="FFFFFF"/>
                </a:solidFill>
              </a:rPr>
              <a:t>innovate</a:t>
            </a:r>
            <a:r>
              <a:rPr lang="en-US" sz="3600" b="1" dirty="0" smtClean="0">
                <a:solidFill>
                  <a:srgbClr val="FFFFFF"/>
                </a:solidFill>
              </a:rPr>
              <a:t>, </a:t>
            </a:r>
            <a:r>
              <a:rPr lang="en-US" sz="4400" b="1" dirty="0" smtClean="0">
                <a:solidFill>
                  <a:srgbClr val="FFFFFF"/>
                </a:solidFill>
              </a:rPr>
              <a:t>design</a:t>
            </a:r>
            <a:r>
              <a:rPr lang="en-US" sz="2800" b="1" dirty="0" smtClean="0">
                <a:solidFill>
                  <a:srgbClr val="000090"/>
                </a:solidFill>
              </a:rPr>
              <a:t>, </a:t>
            </a:r>
            <a:r>
              <a:rPr lang="en-US" sz="3600" b="1" dirty="0" smtClean="0">
                <a:solidFill>
                  <a:srgbClr val="000090"/>
                </a:solidFill>
              </a:rPr>
              <a:t>and </a:t>
            </a:r>
            <a:r>
              <a:rPr lang="en-US" sz="4400" b="1" dirty="0" smtClean="0">
                <a:solidFill>
                  <a:srgbClr val="FFFFFF"/>
                </a:solidFill>
              </a:rPr>
              <a:t>achieve sustainable entrepreneurship </a:t>
            </a:r>
            <a:r>
              <a:rPr lang="en-US" sz="3600" b="1" dirty="0" smtClean="0">
                <a:solidFill>
                  <a:srgbClr val="000090"/>
                </a:solidFill>
              </a:rPr>
              <a:t>will dictate the fortunes of individuals, organizations, and countries.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0178" name="Rectangle 2"/>
          <p:cNvSpPr>
            <a:spLocks noChangeArrowheads="1"/>
          </p:cNvSpPr>
          <p:nvPr/>
        </p:nvSpPr>
        <p:spPr bwMode="auto">
          <a:xfrm>
            <a:off x="381000" y="571500"/>
            <a:ext cx="2479675"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Yes, but...</a:t>
            </a:r>
          </a:p>
        </p:txBody>
      </p:sp>
      <p:sp>
        <p:nvSpPr>
          <p:cNvPr id="690179" name="Rectangle 3"/>
          <p:cNvSpPr>
            <a:spLocks noChangeArrowheads="1"/>
          </p:cNvSpPr>
          <p:nvPr/>
        </p:nvSpPr>
        <p:spPr bwMode="auto">
          <a:xfrm>
            <a:off x="152400" y="3919538"/>
            <a:ext cx="3748088"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It won’t work...</a:t>
            </a:r>
          </a:p>
        </p:txBody>
      </p:sp>
      <p:sp>
        <p:nvSpPr>
          <p:cNvPr id="690180" name="Rectangle 4"/>
          <p:cNvSpPr>
            <a:spLocks noChangeArrowheads="1"/>
          </p:cNvSpPr>
          <p:nvPr/>
        </p:nvSpPr>
        <p:spPr bwMode="auto">
          <a:xfrm>
            <a:off x="1600200" y="1636713"/>
            <a:ext cx="6729413"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If it ain’t broke, don’t fix it...</a:t>
            </a:r>
          </a:p>
        </p:txBody>
      </p:sp>
      <p:sp>
        <p:nvSpPr>
          <p:cNvPr id="690181" name="Rectangle 5"/>
          <p:cNvSpPr>
            <a:spLocks noChangeArrowheads="1"/>
          </p:cNvSpPr>
          <p:nvPr/>
        </p:nvSpPr>
        <p:spPr bwMode="auto">
          <a:xfrm>
            <a:off x="0" y="5562600"/>
            <a:ext cx="5157788" cy="579438"/>
          </a:xfrm>
          <a:prstGeom prst="rect">
            <a:avLst/>
          </a:prstGeom>
          <a:noFill/>
          <a:ln w="9525">
            <a:noFill/>
            <a:miter lim="800000"/>
            <a:headEnd/>
            <a:tailEnd/>
          </a:ln>
        </p:spPr>
        <p:txBody>
          <a:bodyPr wrap="none">
            <a:prstTxWarp prst="textNoShape">
              <a:avLst/>
            </a:prstTxWarp>
            <a:spAutoFit/>
          </a:bodyPr>
          <a:lstStyle/>
          <a:p>
            <a:r>
              <a:rPr lang="en-US" sz="3200" b="1" dirty="0">
                <a:solidFill>
                  <a:srgbClr val="FF0000"/>
                </a:solidFill>
                <a:latin typeface="Verdana" charset="0"/>
              </a:rPr>
              <a:t>We tried it last year...</a:t>
            </a:r>
          </a:p>
        </p:txBody>
      </p:sp>
      <p:sp>
        <p:nvSpPr>
          <p:cNvPr id="690182" name="Rectangle 6"/>
          <p:cNvSpPr>
            <a:spLocks noChangeArrowheads="1"/>
          </p:cNvSpPr>
          <p:nvPr/>
        </p:nvSpPr>
        <p:spPr bwMode="auto">
          <a:xfrm>
            <a:off x="685800" y="3349625"/>
            <a:ext cx="5145088"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Don't make mistakes!</a:t>
            </a:r>
          </a:p>
        </p:txBody>
      </p:sp>
      <p:sp>
        <p:nvSpPr>
          <p:cNvPr id="690183" name="Rectangle 7"/>
          <p:cNvSpPr>
            <a:spLocks noChangeArrowheads="1"/>
          </p:cNvSpPr>
          <p:nvPr/>
        </p:nvSpPr>
        <p:spPr bwMode="auto">
          <a:xfrm>
            <a:off x="5791200" y="4343400"/>
            <a:ext cx="3036888"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Be practical!</a:t>
            </a:r>
          </a:p>
        </p:txBody>
      </p:sp>
      <p:sp>
        <p:nvSpPr>
          <p:cNvPr id="690184" name="Rectangle 8"/>
          <p:cNvSpPr>
            <a:spLocks noChangeArrowheads="1"/>
          </p:cNvSpPr>
          <p:nvPr/>
        </p:nvSpPr>
        <p:spPr bwMode="auto">
          <a:xfrm>
            <a:off x="5383213" y="182563"/>
            <a:ext cx="3760787" cy="579437"/>
          </a:xfrm>
          <a:prstGeom prst="rect">
            <a:avLst/>
          </a:prstGeom>
          <a:noFill/>
          <a:ln w="9525">
            <a:noFill/>
            <a:miter lim="800000"/>
            <a:headEnd/>
            <a:tailEnd/>
          </a:ln>
        </p:spPr>
        <p:txBody>
          <a:bodyPr wrap="none">
            <a:prstTxWarp prst="textNoShape">
              <a:avLst/>
            </a:prstTxWarp>
            <a:spAutoFit/>
          </a:bodyPr>
          <a:lstStyle/>
          <a:p>
            <a:r>
              <a:rPr lang="en-US" sz="3200" b="1" dirty="0">
                <a:solidFill>
                  <a:srgbClr val="FF0000"/>
                </a:solidFill>
                <a:latin typeface="Verdana" charset="0"/>
              </a:rPr>
              <a:t>It’s not for us...</a:t>
            </a:r>
          </a:p>
        </p:txBody>
      </p:sp>
      <p:sp>
        <p:nvSpPr>
          <p:cNvPr id="690185" name="Rectangle 9"/>
          <p:cNvSpPr>
            <a:spLocks noChangeArrowheads="1"/>
          </p:cNvSpPr>
          <p:nvPr/>
        </p:nvSpPr>
        <p:spPr bwMode="auto">
          <a:xfrm>
            <a:off x="533400" y="4913313"/>
            <a:ext cx="7154863"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We don’t have the resources...</a:t>
            </a:r>
          </a:p>
        </p:txBody>
      </p:sp>
      <p:sp>
        <p:nvSpPr>
          <p:cNvPr id="690186" name="Rectangle 10"/>
          <p:cNvSpPr>
            <a:spLocks noChangeArrowheads="1"/>
          </p:cNvSpPr>
          <p:nvPr/>
        </p:nvSpPr>
        <p:spPr bwMode="auto">
          <a:xfrm>
            <a:off x="2667000" y="2778125"/>
            <a:ext cx="5486400"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It’s not in the budget...</a:t>
            </a:r>
          </a:p>
        </p:txBody>
      </p:sp>
      <p:sp>
        <p:nvSpPr>
          <p:cNvPr id="690187" name="Rectangle 11"/>
          <p:cNvSpPr>
            <a:spLocks noChangeArrowheads="1"/>
          </p:cNvSpPr>
          <p:nvPr/>
        </p:nvSpPr>
        <p:spPr bwMode="auto">
          <a:xfrm>
            <a:off x="1924050" y="2208213"/>
            <a:ext cx="7219950"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Let’s do some more research...</a:t>
            </a:r>
          </a:p>
        </p:txBody>
      </p:sp>
      <p:sp>
        <p:nvSpPr>
          <p:cNvPr id="690188" name="Rectangle 12"/>
          <p:cNvSpPr>
            <a:spLocks noChangeArrowheads="1"/>
          </p:cNvSpPr>
          <p:nvPr/>
        </p:nvSpPr>
        <p:spPr bwMode="auto">
          <a:xfrm>
            <a:off x="3276600" y="1066800"/>
            <a:ext cx="4918075"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I’ll get back to you...</a:t>
            </a:r>
          </a:p>
        </p:txBody>
      </p:sp>
      <p:sp>
        <p:nvSpPr>
          <p:cNvPr id="690189" name="Rectangle 13"/>
          <p:cNvSpPr>
            <a:spLocks noChangeArrowheads="1"/>
          </p:cNvSpPr>
          <p:nvPr/>
        </p:nvSpPr>
        <p:spPr bwMode="auto">
          <a:xfrm>
            <a:off x="3200400" y="6071129"/>
            <a:ext cx="5727700" cy="579437"/>
          </a:xfrm>
          <a:prstGeom prst="rect">
            <a:avLst/>
          </a:prstGeom>
          <a:noFill/>
          <a:ln w="9525">
            <a:noFill/>
            <a:miter lim="800000"/>
            <a:headEnd/>
            <a:tailEnd/>
          </a:ln>
        </p:spPr>
        <p:txBody>
          <a:bodyPr wrap="none">
            <a:prstTxWarp prst="textNoShape">
              <a:avLst/>
            </a:prstTxWarp>
            <a:spAutoFit/>
          </a:bodyPr>
          <a:lstStyle/>
          <a:p>
            <a:r>
              <a:rPr lang="en-US" sz="3200" b="1" dirty="0">
                <a:solidFill>
                  <a:srgbClr val="FF0000"/>
                </a:solidFill>
                <a:latin typeface="Verdana" charset="0"/>
              </a:rPr>
              <a:t>Let me tell you why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left)">
                                      <p:cBhvr>
                                        <p:cTn id="7" dur="1000"/>
                                        <p:tgtEl>
                                          <p:spTgt spid="69017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90178"/>
                                        </p:tgtEl>
                                        <p:attrNameLst>
                                          <p:attrName>style.visibility</p:attrName>
                                        </p:attrNameLst>
                                      </p:cBhvr>
                                      <p:to>
                                        <p:strVal val="visible"/>
                                      </p:to>
                                    </p:set>
                                    <p:animEffect transition="in" filter="wipe(left)">
                                      <p:cBhvr>
                                        <p:cTn id="11" dur="1000"/>
                                        <p:tgtEl>
                                          <p:spTgt spid="690178"/>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90187"/>
                                        </p:tgtEl>
                                        <p:attrNameLst>
                                          <p:attrName>style.visibility</p:attrName>
                                        </p:attrNameLst>
                                      </p:cBhvr>
                                      <p:to>
                                        <p:strVal val="visible"/>
                                      </p:to>
                                    </p:set>
                                    <p:animEffect transition="in" filter="wipe(left)">
                                      <p:cBhvr>
                                        <p:cTn id="15" dur="1000"/>
                                        <p:tgtEl>
                                          <p:spTgt spid="690187"/>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90188"/>
                                        </p:tgtEl>
                                        <p:attrNameLst>
                                          <p:attrName>style.visibility</p:attrName>
                                        </p:attrNameLst>
                                      </p:cBhvr>
                                      <p:to>
                                        <p:strVal val="visible"/>
                                      </p:to>
                                    </p:set>
                                    <p:animEffect transition="in" filter="wipe(left)">
                                      <p:cBhvr>
                                        <p:cTn id="19" dur="1000"/>
                                        <p:tgtEl>
                                          <p:spTgt spid="690188"/>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690183"/>
                                        </p:tgtEl>
                                        <p:attrNameLst>
                                          <p:attrName>style.visibility</p:attrName>
                                        </p:attrNameLst>
                                      </p:cBhvr>
                                      <p:to>
                                        <p:strVal val="visible"/>
                                      </p:to>
                                    </p:set>
                                    <p:animEffect transition="in" filter="wipe(left)">
                                      <p:cBhvr>
                                        <p:cTn id="23" dur="1000"/>
                                        <p:tgtEl>
                                          <p:spTgt spid="690183"/>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690182"/>
                                        </p:tgtEl>
                                        <p:attrNameLst>
                                          <p:attrName>style.visibility</p:attrName>
                                        </p:attrNameLst>
                                      </p:cBhvr>
                                      <p:to>
                                        <p:strVal val="visible"/>
                                      </p:to>
                                    </p:set>
                                    <p:animEffect transition="in" filter="wipe(left)">
                                      <p:cBhvr>
                                        <p:cTn id="27" dur="1000"/>
                                        <p:tgtEl>
                                          <p:spTgt spid="690182"/>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690186"/>
                                        </p:tgtEl>
                                        <p:attrNameLst>
                                          <p:attrName>style.visibility</p:attrName>
                                        </p:attrNameLst>
                                      </p:cBhvr>
                                      <p:to>
                                        <p:strVal val="visible"/>
                                      </p:to>
                                    </p:set>
                                    <p:animEffect transition="in" filter="wipe(left)">
                                      <p:cBhvr>
                                        <p:cTn id="31" dur="1000"/>
                                        <p:tgtEl>
                                          <p:spTgt spid="690186"/>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690185"/>
                                        </p:tgtEl>
                                        <p:attrNameLst>
                                          <p:attrName>style.visibility</p:attrName>
                                        </p:attrNameLst>
                                      </p:cBhvr>
                                      <p:to>
                                        <p:strVal val="visible"/>
                                      </p:to>
                                    </p:set>
                                    <p:animEffect transition="in" filter="wipe(left)">
                                      <p:cBhvr>
                                        <p:cTn id="35" dur="1000"/>
                                        <p:tgtEl>
                                          <p:spTgt spid="690185"/>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690180"/>
                                        </p:tgtEl>
                                        <p:attrNameLst>
                                          <p:attrName>style.visibility</p:attrName>
                                        </p:attrNameLst>
                                      </p:cBhvr>
                                      <p:to>
                                        <p:strVal val="visible"/>
                                      </p:to>
                                    </p:set>
                                    <p:animEffect transition="in" filter="wipe(left)">
                                      <p:cBhvr>
                                        <p:cTn id="39" dur="1000"/>
                                        <p:tgtEl>
                                          <p:spTgt spid="690180"/>
                                        </p:tgtEl>
                                      </p:cBhvr>
                                    </p:animEffect>
                                  </p:childTnLst>
                                </p:cTn>
                              </p:par>
                            </p:childTnLst>
                          </p:cTn>
                        </p:par>
                        <p:par>
                          <p:cTn id="40" fill="hold">
                            <p:stCondLst>
                              <p:cond delay="9000"/>
                            </p:stCondLst>
                            <p:childTnLst>
                              <p:par>
                                <p:cTn id="41" presetID="22" presetClass="entr" presetSubtype="8" fill="hold" grpId="0" nodeType="afterEffect">
                                  <p:stCondLst>
                                    <p:cond delay="0"/>
                                  </p:stCondLst>
                                  <p:childTnLst>
                                    <p:set>
                                      <p:cBhvr>
                                        <p:cTn id="42" dur="1" fill="hold">
                                          <p:stCondLst>
                                            <p:cond delay="0"/>
                                          </p:stCondLst>
                                        </p:cTn>
                                        <p:tgtEl>
                                          <p:spTgt spid="690181"/>
                                        </p:tgtEl>
                                        <p:attrNameLst>
                                          <p:attrName>style.visibility</p:attrName>
                                        </p:attrNameLst>
                                      </p:cBhvr>
                                      <p:to>
                                        <p:strVal val="visible"/>
                                      </p:to>
                                    </p:set>
                                    <p:animEffect transition="in" filter="wipe(left)">
                                      <p:cBhvr>
                                        <p:cTn id="43" dur="1000"/>
                                        <p:tgtEl>
                                          <p:spTgt spid="690181"/>
                                        </p:tgtEl>
                                      </p:cBhvr>
                                    </p:animEffect>
                                  </p:childTnLst>
                                </p:cTn>
                              </p:par>
                            </p:childTnLst>
                          </p:cTn>
                        </p:par>
                        <p:par>
                          <p:cTn id="44" fill="hold">
                            <p:stCondLst>
                              <p:cond delay="10000"/>
                            </p:stCondLst>
                            <p:childTnLst>
                              <p:par>
                                <p:cTn id="45" presetID="22" presetClass="entr" presetSubtype="8" fill="hold" grpId="0" nodeType="afterEffect">
                                  <p:stCondLst>
                                    <p:cond delay="0"/>
                                  </p:stCondLst>
                                  <p:childTnLst>
                                    <p:set>
                                      <p:cBhvr>
                                        <p:cTn id="46" dur="1" fill="hold">
                                          <p:stCondLst>
                                            <p:cond delay="0"/>
                                          </p:stCondLst>
                                        </p:cTn>
                                        <p:tgtEl>
                                          <p:spTgt spid="690184"/>
                                        </p:tgtEl>
                                        <p:attrNameLst>
                                          <p:attrName>style.visibility</p:attrName>
                                        </p:attrNameLst>
                                      </p:cBhvr>
                                      <p:to>
                                        <p:strVal val="visible"/>
                                      </p:to>
                                    </p:set>
                                    <p:animEffect transition="in" filter="wipe(left)">
                                      <p:cBhvr>
                                        <p:cTn id="47" dur="1000"/>
                                        <p:tgtEl>
                                          <p:spTgt spid="690184"/>
                                        </p:tgtEl>
                                      </p:cBhvr>
                                    </p:animEffect>
                                  </p:childTnLst>
                                </p:cTn>
                              </p:par>
                            </p:childTnLst>
                          </p:cTn>
                        </p:par>
                        <p:par>
                          <p:cTn id="48" fill="hold">
                            <p:stCondLst>
                              <p:cond delay="11000"/>
                            </p:stCondLst>
                            <p:childTnLst>
                              <p:par>
                                <p:cTn id="49" presetID="22" presetClass="entr" presetSubtype="8" fill="hold" grpId="0" nodeType="afterEffect">
                                  <p:stCondLst>
                                    <p:cond delay="0"/>
                                  </p:stCondLst>
                                  <p:childTnLst>
                                    <p:set>
                                      <p:cBhvr>
                                        <p:cTn id="50" dur="1" fill="hold">
                                          <p:stCondLst>
                                            <p:cond delay="0"/>
                                          </p:stCondLst>
                                        </p:cTn>
                                        <p:tgtEl>
                                          <p:spTgt spid="690189"/>
                                        </p:tgtEl>
                                        <p:attrNameLst>
                                          <p:attrName>style.visibility</p:attrName>
                                        </p:attrNameLst>
                                      </p:cBhvr>
                                      <p:to>
                                        <p:strVal val="visible"/>
                                      </p:to>
                                    </p:set>
                                    <p:animEffect transition="in" filter="wipe(left)">
                                      <p:cBhvr>
                                        <p:cTn id="51" dur="1000"/>
                                        <p:tgtEl>
                                          <p:spTgt spid="690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8" grpId="0"/>
      <p:bldP spid="690179" grpId="0"/>
      <p:bldP spid="690180" grpId="0"/>
      <p:bldP spid="690181" grpId="0"/>
      <p:bldP spid="690182" grpId="0"/>
      <p:bldP spid="690183" grpId="0"/>
      <p:bldP spid="690184" grpId="0"/>
      <p:bldP spid="690185" grpId="0"/>
      <p:bldP spid="690186" grpId="0"/>
      <p:bldP spid="690187" grpId="0"/>
      <p:bldP spid="690188" grpId="0"/>
      <p:bldP spid="690189" grpId="0"/>
    </p:bld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2226" name="Rectangle 2"/>
          <p:cNvSpPr>
            <a:spLocks noGrp="1" noChangeArrowheads="1"/>
          </p:cNvSpPr>
          <p:nvPr>
            <p:ph type="title" idx="4294967295"/>
          </p:nvPr>
        </p:nvSpPr>
        <p:spPr>
          <a:xfrm>
            <a:off x="685800" y="609600"/>
            <a:ext cx="7772400" cy="5334000"/>
          </a:xfrm>
        </p:spPr>
        <p:txBody>
          <a:bodyPr/>
          <a:lstStyle/>
          <a:p>
            <a:pPr>
              <a:defRPr/>
            </a:pPr>
            <a:r>
              <a:rPr lang="en-US" sz="5400">
                <a:solidFill>
                  <a:srgbClr val="FFFFFF"/>
                </a:solidFill>
              </a:rPr>
              <a:t>Then you are...</a:t>
            </a:r>
            <a:endParaRPr lang="en-US">
              <a:solidFill>
                <a:srgbClr val="FFFFFF"/>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4274" name="Rectangle 2"/>
          <p:cNvSpPr>
            <a:spLocks noGrp="1" noChangeArrowheads="1"/>
          </p:cNvSpPr>
          <p:nvPr>
            <p:ph type="title" idx="4294967295"/>
          </p:nvPr>
        </p:nvSpPr>
        <p:spPr>
          <a:xfrm>
            <a:off x="269875" y="-105830"/>
            <a:ext cx="8602663" cy="1905000"/>
          </a:xfrm>
        </p:spPr>
        <p:txBody>
          <a:bodyPr/>
          <a:lstStyle/>
          <a:p>
            <a:pPr>
              <a:defRPr/>
            </a:pPr>
            <a:r>
              <a:rPr lang="en-US" sz="15500" dirty="0">
                <a:solidFill>
                  <a:srgbClr val="FF0000"/>
                </a:solidFill>
                <a:latin typeface="Chiller" pitchFamily="82" charset="0"/>
              </a:rPr>
              <a:t>GUILTY!</a:t>
            </a:r>
            <a:endParaRPr lang="en-US" sz="2400" dirty="0"/>
          </a:p>
        </p:txBody>
      </p:sp>
      <p:sp>
        <p:nvSpPr>
          <p:cNvPr id="99331" name="Rectangle 3"/>
          <p:cNvSpPr>
            <a:spLocks noChangeArrowheads="1"/>
          </p:cNvSpPr>
          <p:nvPr/>
        </p:nvSpPr>
        <p:spPr bwMode="auto">
          <a:xfrm>
            <a:off x="304800" y="2180170"/>
            <a:ext cx="8534400" cy="4401204"/>
          </a:xfrm>
          <a:prstGeom prst="rect">
            <a:avLst/>
          </a:prstGeom>
          <a:noFill/>
          <a:ln w="9525">
            <a:noFill/>
            <a:miter lim="800000"/>
            <a:headEnd/>
            <a:tailEnd/>
          </a:ln>
        </p:spPr>
        <p:txBody>
          <a:bodyPr>
            <a:prstTxWarp prst="textNoShape">
              <a:avLst/>
            </a:prstTxWarp>
            <a:spAutoFit/>
          </a:bodyPr>
          <a:lstStyle/>
          <a:p>
            <a:pPr algn="ctr"/>
            <a:r>
              <a:rPr lang="en-US" sz="3200" dirty="0">
                <a:solidFill>
                  <a:srgbClr val="FFFF00"/>
                </a:solidFill>
              </a:rPr>
              <a:t>You are being arrested for the murder of</a:t>
            </a:r>
            <a:r>
              <a:rPr lang="en-US" sz="3200" dirty="0" smtClean="0">
                <a:solidFill>
                  <a:srgbClr val="FFFF00"/>
                </a:solidFill>
              </a:rPr>
              <a:t> </a:t>
            </a:r>
            <a:r>
              <a:rPr lang="en-US" sz="4400" b="1" dirty="0" smtClean="0">
                <a:solidFill>
                  <a:srgbClr val="FFFFFF"/>
                </a:solidFill>
                <a:latin typeface="Lucida Handwriting" charset="0"/>
              </a:rPr>
              <a:t>CREATIVITY &amp; INNOVATION</a:t>
            </a:r>
            <a:r>
              <a:rPr lang="en-US" sz="3200" dirty="0">
                <a:solidFill>
                  <a:srgbClr val="FFFF00"/>
                </a:solidFill>
              </a:rPr>
              <a:t>.</a:t>
            </a:r>
          </a:p>
          <a:p>
            <a:pPr algn="ctr"/>
            <a:r>
              <a:rPr lang="en-US" sz="3200" dirty="0">
                <a:solidFill>
                  <a:srgbClr val="FFFF00"/>
                </a:solidFill>
              </a:rPr>
              <a:t>You have the right to remain silent. Anything you say can and will be used against you in a court of law. You have the right to an attorney. If you cannot afford an attorney, one will be provided for you.</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381000" y="571500"/>
            <a:ext cx="2479675"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Yes, but...</a:t>
            </a:r>
          </a:p>
        </p:txBody>
      </p:sp>
      <p:sp>
        <p:nvSpPr>
          <p:cNvPr id="101379" name="Rectangle 3"/>
          <p:cNvSpPr>
            <a:spLocks noChangeArrowheads="1"/>
          </p:cNvSpPr>
          <p:nvPr/>
        </p:nvSpPr>
        <p:spPr bwMode="auto">
          <a:xfrm>
            <a:off x="152400" y="3919538"/>
            <a:ext cx="3748088"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It won’t work...</a:t>
            </a:r>
          </a:p>
        </p:txBody>
      </p:sp>
      <p:sp>
        <p:nvSpPr>
          <p:cNvPr id="101380" name="Rectangle 4"/>
          <p:cNvSpPr>
            <a:spLocks noChangeArrowheads="1"/>
          </p:cNvSpPr>
          <p:nvPr/>
        </p:nvSpPr>
        <p:spPr bwMode="auto">
          <a:xfrm>
            <a:off x="1600200" y="1636713"/>
            <a:ext cx="6729413"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If it ain’t broke, don’t fix it...</a:t>
            </a:r>
          </a:p>
        </p:txBody>
      </p:sp>
      <p:sp>
        <p:nvSpPr>
          <p:cNvPr id="101382" name="Rectangle 6"/>
          <p:cNvSpPr>
            <a:spLocks noChangeArrowheads="1"/>
          </p:cNvSpPr>
          <p:nvPr/>
        </p:nvSpPr>
        <p:spPr bwMode="auto">
          <a:xfrm>
            <a:off x="685800" y="3349625"/>
            <a:ext cx="5145088"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Don't make mistakes!</a:t>
            </a:r>
          </a:p>
        </p:txBody>
      </p:sp>
      <p:sp>
        <p:nvSpPr>
          <p:cNvPr id="101383" name="Rectangle 7"/>
          <p:cNvSpPr>
            <a:spLocks noChangeArrowheads="1"/>
          </p:cNvSpPr>
          <p:nvPr/>
        </p:nvSpPr>
        <p:spPr bwMode="auto">
          <a:xfrm>
            <a:off x="5791200" y="4343400"/>
            <a:ext cx="3036888"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Be practical!</a:t>
            </a:r>
          </a:p>
        </p:txBody>
      </p:sp>
      <p:sp>
        <p:nvSpPr>
          <p:cNvPr id="101384" name="Rectangle 8"/>
          <p:cNvSpPr>
            <a:spLocks noChangeArrowheads="1"/>
          </p:cNvSpPr>
          <p:nvPr/>
        </p:nvSpPr>
        <p:spPr bwMode="auto">
          <a:xfrm>
            <a:off x="5383213" y="182563"/>
            <a:ext cx="3760787"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It’s not for us...</a:t>
            </a:r>
          </a:p>
        </p:txBody>
      </p:sp>
      <p:sp>
        <p:nvSpPr>
          <p:cNvPr id="101385" name="Rectangle 9"/>
          <p:cNvSpPr>
            <a:spLocks noChangeArrowheads="1"/>
          </p:cNvSpPr>
          <p:nvPr/>
        </p:nvSpPr>
        <p:spPr bwMode="auto">
          <a:xfrm>
            <a:off x="533400" y="4913313"/>
            <a:ext cx="7154863"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We don’t have the resources...</a:t>
            </a:r>
          </a:p>
        </p:txBody>
      </p:sp>
      <p:sp>
        <p:nvSpPr>
          <p:cNvPr id="101386" name="Rectangle 10"/>
          <p:cNvSpPr>
            <a:spLocks noChangeArrowheads="1"/>
          </p:cNvSpPr>
          <p:nvPr/>
        </p:nvSpPr>
        <p:spPr bwMode="auto">
          <a:xfrm>
            <a:off x="2667000" y="2778125"/>
            <a:ext cx="5486400"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It’s not in the budget...</a:t>
            </a:r>
          </a:p>
        </p:txBody>
      </p:sp>
      <p:sp>
        <p:nvSpPr>
          <p:cNvPr id="101387" name="Rectangle 11"/>
          <p:cNvSpPr>
            <a:spLocks noChangeArrowheads="1"/>
          </p:cNvSpPr>
          <p:nvPr/>
        </p:nvSpPr>
        <p:spPr bwMode="auto">
          <a:xfrm>
            <a:off x="1924050" y="2208213"/>
            <a:ext cx="7219950"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Let’s do some more research...</a:t>
            </a:r>
          </a:p>
        </p:txBody>
      </p:sp>
      <p:sp>
        <p:nvSpPr>
          <p:cNvPr id="101388" name="Rectangle 12"/>
          <p:cNvSpPr>
            <a:spLocks noChangeArrowheads="1"/>
          </p:cNvSpPr>
          <p:nvPr/>
        </p:nvSpPr>
        <p:spPr bwMode="auto">
          <a:xfrm>
            <a:off x="3276600" y="1066800"/>
            <a:ext cx="4918075" cy="579438"/>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Verdana" charset="0"/>
              </a:rPr>
              <a:t>I’ll get back to you...</a:t>
            </a:r>
          </a:p>
        </p:txBody>
      </p:sp>
      <p:grpSp>
        <p:nvGrpSpPr>
          <p:cNvPr id="2" name="Group 14"/>
          <p:cNvGrpSpPr>
            <a:grpSpLocks/>
          </p:cNvGrpSpPr>
          <p:nvPr/>
        </p:nvGrpSpPr>
        <p:grpSpPr bwMode="auto">
          <a:xfrm>
            <a:off x="1790700" y="647700"/>
            <a:ext cx="5562600" cy="5562600"/>
            <a:chOff x="1128" y="408"/>
            <a:chExt cx="3504" cy="3504"/>
          </a:xfrm>
        </p:grpSpPr>
        <p:sp>
          <p:nvSpPr>
            <p:cNvPr id="101391" name="Oval 15"/>
            <p:cNvSpPr>
              <a:spLocks noChangeArrowheads="1"/>
            </p:cNvSpPr>
            <p:nvPr/>
          </p:nvSpPr>
          <p:spPr bwMode="auto">
            <a:xfrm>
              <a:off x="1128" y="408"/>
              <a:ext cx="3504" cy="3504"/>
            </a:xfrm>
            <a:prstGeom prst="ellipse">
              <a:avLst/>
            </a:prstGeom>
            <a:noFill/>
            <a:ln w="228600">
              <a:solidFill>
                <a:schemeClr val="bg1"/>
              </a:solidFill>
              <a:round/>
              <a:headEnd/>
              <a:tailEnd/>
            </a:ln>
          </p:spPr>
          <p:txBody>
            <a:bodyPr wrap="none" anchor="ctr">
              <a:prstTxWarp prst="textNoShape">
                <a:avLst/>
              </a:prstTxWarp>
            </a:bodyPr>
            <a:lstStyle/>
            <a:p>
              <a:endParaRPr lang="en-US"/>
            </a:p>
          </p:txBody>
        </p:sp>
        <p:sp>
          <p:nvSpPr>
            <p:cNvPr id="101392" name="Line 16"/>
            <p:cNvSpPr>
              <a:spLocks noChangeShapeType="1"/>
            </p:cNvSpPr>
            <p:nvPr/>
          </p:nvSpPr>
          <p:spPr bwMode="auto">
            <a:xfrm>
              <a:off x="1584" y="1008"/>
              <a:ext cx="2592" cy="2304"/>
            </a:xfrm>
            <a:prstGeom prst="line">
              <a:avLst/>
            </a:prstGeom>
            <a:noFill/>
            <a:ln w="228600">
              <a:solidFill>
                <a:schemeClr val="bg1"/>
              </a:solidFill>
              <a:round/>
              <a:headEnd/>
              <a:tailEnd/>
            </a:ln>
          </p:spPr>
          <p:txBody>
            <a:bodyPr wrap="none" anchor="ctr">
              <a:prstTxWarp prst="textNoShape">
                <a:avLst/>
              </a:prstTxWarp>
            </a:bodyPr>
            <a:lstStyle/>
            <a:p>
              <a:endParaRPr lang="en-US"/>
            </a:p>
          </p:txBody>
        </p:sp>
      </p:grpSp>
      <p:sp>
        <p:nvSpPr>
          <p:cNvPr id="17" name="Rectangle 5"/>
          <p:cNvSpPr>
            <a:spLocks noChangeArrowheads="1"/>
          </p:cNvSpPr>
          <p:nvPr/>
        </p:nvSpPr>
        <p:spPr bwMode="auto">
          <a:xfrm>
            <a:off x="0" y="5562600"/>
            <a:ext cx="5157788" cy="579438"/>
          </a:xfrm>
          <a:prstGeom prst="rect">
            <a:avLst/>
          </a:prstGeom>
          <a:noFill/>
          <a:ln w="9525">
            <a:noFill/>
            <a:miter lim="800000"/>
            <a:headEnd/>
            <a:tailEnd/>
          </a:ln>
        </p:spPr>
        <p:txBody>
          <a:bodyPr wrap="none">
            <a:prstTxWarp prst="textNoShape">
              <a:avLst/>
            </a:prstTxWarp>
            <a:spAutoFit/>
          </a:bodyPr>
          <a:lstStyle/>
          <a:p>
            <a:r>
              <a:rPr lang="en-US" sz="3200" b="1" dirty="0">
                <a:solidFill>
                  <a:srgbClr val="FF0000"/>
                </a:solidFill>
                <a:latin typeface="Verdana" charset="0"/>
              </a:rPr>
              <a:t>We tried it last year...</a:t>
            </a:r>
          </a:p>
        </p:txBody>
      </p:sp>
      <p:sp>
        <p:nvSpPr>
          <p:cNvPr id="18" name="Rectangle 13"/>
          <p:cNvSpPr>
            <a:spLocks noChangeArrowheads="1"/>
          </p:cNvSpPr>
          <p:nvPr/>
        </p:nvSpPr>
        <p:spPr bwMode="auto">
          <a:xfrm>
            <a:off x="3200400" y="6071129"/>
            <a:ext cx="5727700" cy="579437"/>
          </a:xfrm>
          <a:prstGeom prst="rect">
            <a:avLst/>
          </a:prstGeom>
          <a:noFill/>
          <a:ln w="9525">
            <a:noFill/>
            <a:miter lim="800000"/>
            <a:headEnd/>
            <a:tailEnd/>
          </a:ln>
        </p:spPr>
        <p:txBody>
          <a:bodyPr wrap="none">
            <a:prstTxWarp prst="textNoShape">
              <a:avLst/>
            </a:prstTxWarp>
            <a:spAutoFit/>
          </a:bodyPr>
          <a:lstStyle/>
          <a:p>
            <a:r>
              <a:rPr lang="en-US" sz="3200" b="1" dirty="0">
                <a:solidFill>
                  <a:srgbClr val="FF0000"/>
                </a:solidFill>
                <a:latin typeface="Verdana" charset="0"/>
              </a:rPr>
              <a:t>Let me tell you why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39" name="Rectangle 3"/>
          <p:cNvSpPr>
            <a:spLocks noChangeArrowheads="1"/>
          </p:cNvSpPr>
          <p:nvPr/>
        </p:nvSpPr>
        <p:spPr bwMode="auto">
          <a:xfrm>
            <a:off x="814388" y="576263"/>
            <a:ext cx="1922462" cy="46355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Yes, but...</a:t>
            </a:r>
          </a:p>
        </p:txBody>
      </p:sp>
      <p:sp>
        <p:nvSpPr>
          <p:cNvPr id="103440" name="Rectangle 4"/>
          <p:cNvSpPr>
            <a:spLocks noChangeArrowheads="1"/>
          </p:cNvSpPr>
          <p:nvPr/>
        </p:nvSpPr>
        <p:spPr bwMode="auto">
          <a:xfrm>
            <a:off x="585788" y="4000500"/>
            <a:ext cx="2882900"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It won’t work...</a:t>
            </a:r>
          </a:p>
        </p:txBody>
      </p:sp>
      <p:sp>
        <p:nvSpPr>
          <p:cNvPr id="103441" name="Rectangle 5"/>
          <p:cNvSpPr>
            <a:spLocks noChangeArrowheads="1"/>
          </p:cNvSpPr>
          <p:nvPr/>
        </p:nvSpPr>
        <p:spPr bwMode="auto">
          <a:xfrm>
            <a:off x="2033588" y="1717675"/>
            <a:ext cx="5141912"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If it ain’t broke, don’t fix it...</a:t>
            </a:r>
          </a:p>
        </p:txBody>
      </p:sp>
      <p:sp>
        <p:nvSpPr>
          <p:cNvPr id="103442" name="Rectangle 6"/>
          <p:cNvSpPr>
            <a:spLocks noChangeArrowheads="1"/>
          </p:cNvSpPr>
          <p:nvPr/>
        </p:nvSpPr>
        <p:spPr bwMode="auto">
          <a:xfrm>
            <a:off x="433388" y="5814485"/>
            <a:ext cx="3951287" cy="461963"/>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latin typeface="Verdana" charset="0"/>
              </a:rPr>
              <a:t>We tried it last year...</a:t>
            </a:r>
          </a:p>
        </p:txBody>
      </p:sp>
      <p:sp>
        <p:nvSpPr>
          <p:cNvPr id="103443" name="Rectangle 7"/>
          <p:cNvSpPr>
            <a:spLocks noChangeArrowheads="1"/>
          </p:cNvSpPr>
          <p:nvPr/>
        </p:nvSpPr>
        <p:spPr bwMode="auto">
          <a:xfrm>
            <a:off x="1119188" y="3430588"/>
            <a:ext cx="3941762" cy="46355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Don't make mistakes!</a:t>
            </a:r>
          </a:p>
        </p:txBody>
      </p:sp>
      <p:sp>
        <p:nvSpPr>
          <p:cNvPr id="103444" name="Rectangle 8"/>
          <p:cNvSpPr>
            <a:spLocks noChangeArrowheads="1"/>
          </p:cNvSpPr>
          <p:nvPr/>
        </p:nvSpPr>
        <p:spPr bwMode="auto">
          <a:xfrm>
            <a:off x="6224588" y="4419600"/>
            <a:ext cx="2344737"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Be practical!</a:t>
            </a:r>
          </a:p>
        </p:txBody>
      </p:sp>
      <p:sp>
        <p:nvSpPr>
          <p:cNvPr id="103445" name="Rectangle 9"/>
          <p:cNvSpPr>
            <a:spLocks noChangeArrowheads="1"/>
          </p:cNvSpPr>
          <p:nvPr/>
        </p:nvSpPr>
        <p:spPr bwMode="auto">
          <a:xfrm>
            <a:off x="5816600" y="263525"/>
            <a:ext cx="2894013"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It’s not for us...</a:t>
            </a:r>
          </a:p>
        </p:txBody>
      </p:sp>
      <p:sp>
        <p:nvSpPr>
          <p:cNvPr id="103446" name="Rectangle 10"/>
          <p:cNvSpPr>
            <a:spLocks noChangeArrowheads="1"/>
          </p:cNvSpPr>
          <p:nvPr/>
        </p:nvSpPr>
        <p:spPr bwMode="auto">
          <a:xfrm>
            <a:off x="966788" y="4989513"/>
            <a:ext cx="5464175" cy="46355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We don’t have the resources...</a:t>
            </a:r>
          </a:p>
        </p:txBody>
      </p:sp>
      <p:sp>
        <p:nvSpPr>
          <p:cNvPr id="103447" name="Rectangle 11"/>
          <p:cNvSpPr>
            <a:spLocks noChangeArrowheads="1"/>
          </p:cNvSpPr>
          <p:nvPr/>
        </p:nvSpPr>
        <p:spPr bwMode="auto">
          <a:xfrm>
            <a:off x="3100388" y="2859088"/>
            <a:ext cx="4200525" cy="46355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It’s not in the budget...</a:t>
            </a:r>
          </a:p>
        </p:txBody>
      </p:sp>
      <p:sp>
        <p:nvSpPr>
          <p:cNvPr id="103448" name="Rectangle 12"/>
          <p:cNvSpPr>
            <a:spLocks noChangeArrowheads="1"/>
          </p:cNvSpPr>
          <p:nvPr/>
        </p:nvSpPr>
        <p:spPr bwMode="auto">
          <a:xfrm>
            <a:off x="2357438" y="2289175"/>
            <a:ext cx="5513387"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Let’s do some more research...</a:t>
            </a:r>
          </a:p>
        </p:txBody>
      </p:sp>
      <p:sp>
        <p:nvSpPr>
          <p:cNvPr id="103449" name="Rectangle 13"/>
          <p:cNvSpPr>
            <a:spLocks noChangeArrowheads="1"/>
          </p:cNvSpPr>
          <p:nvPr/>
        </p:nvSpPr>
        <p:spPr bwMode="auto">
          <a:xfrm>
            <a:off x="3709988" y="1147763"/>
            <a:ext cx="3770312" cy="46355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Verdana" charset="0"/>
              </a:rPr>
              <a:t>I’ll get back to you...</a:t>
            </a:r>
          </a:p>
        </p:txBody>
      </p:sp>
      <p:sp>
        <p:nvSpPr>
          <p:cNvPr id="103450" name="Rectangle 14"/>
          <p:cNvSpPr>
            <a:spLocks noChangeArrowheads="1"/>
          </p:cNvSpPr>
          <p:nvPr/>
        </p:nvSpPr>
        <p:spPr bwMode="auto">
          <a:xfrm>
            <a:off x="3919529" y="6248395"/>
            <a:ext cx="4383087" cy="463550"/>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latin typeface="Verdana" charset="0"/>
              </a:rPr>
              <a:t>Let me tell you why not!</a:t>
            </a:r>
          </a:p>
        </p:txBody>
      </p:sp>
      <p:sp>
        <p:nvSpPr>
          <p:cNvPr id="698383" name="Rectangle 15"/>
          <p:cNvSpPr>
            <a:spLocks noChangeArrowheads="1"/>
          </p:cNvSpPr>
          <p:nvPr/>
        </p:nvSpPr>
        <p:spPr bwMode="auto">
          <a:xfrm>
            <a:off x="688975" y="585260"/>
            <a:ext cx="1989138" cy="461963"/>
          </a:xfrm>
          <a:prstGeom prst="rect">
            <a:avLst/>
          </a:prstGeom>
          <a:noFill/>
          <a:ln w="9525">
            <a:noFill/>
            <a:miter lim="800000"/>
            <a:headEnd/>
            <a:tailEnd/>
          </a:ln>
        </p:spPr>
        <p:txBody>
          <a:bodyPr wrap="none">
            <a:prstTxWarp prst="textNoShape">
              <a:avLst/>
            </a:prstTxWarp>
            <a:spAutoFit/>
          </a:bodyPr>
          <a:lstStyle/>
          <a:p>
            <a:r>
              <a:rPr lang="en-US" sz="2400" b="1" dirty="0">
                <a:solidFill>
                  <a:srgbClr val="FFFF00"/>
                </a:solidFill>
                <a:latin typeface="Verdana" charset="0"/>
              </a:rPr>
              <a:t>Yes, and...</a:t>
            </a:r>
          </a:p>
        </p:txBody>
      </p:sp>
      <p:sp>
        <p:nvSpPr>
          <p:cNvPr id="698384" name="Rectangle 16"/>
          <p:cNvSpPr>
            <a:spLocks noChangeArrowheads="1"/>
          </p:cNvSpPr>
          <p:nvPr/>
        </p:nvSpPr>
        <p:spPr bwMode="auto">
          <a:xfrm>
            <a:off x="76200" y="3996798"/>
            <a:ext cx="5168900" cy="461962"/>
          </a:xfrm>
          <a:prstGeom prst="rect">
            <a:avLst/>
          </a:prstGeom>
          <a:noFill/>
          <a:ln w="9525">
            <a:noFill/>
            <a:miter lim="800000"/>
            <a:headEnd/>
            <a:tailEnd/>
          </a:ln>
        </p:spPr>
        <p:txBody>
          <a:bodyPr wrap="none">
            <a:prstTxWarp prst="textNoShape">
              <a:avLst/>
            </a:prstTxWarp>
            <a:spAutoFit/>
          </a:bodyPr>
          <a:lstStyle/>
          <a:p>
            <a:r>
              <a:rPr lang="en-US" sz="2400" b="1">
                <a:solidFill>
                  <a:srgbClr val="FFFF00"/>
                </a:solidFill>
                <a:latin typeface="Verdana" charset="0"/>
              </a:rPr>
              <a:t>How could we make it work?</a:t>
            </a:r>
          </a:p>
        </p:txBody>
      </p:sp>
      <p:sp>
        <p:nvSpPr>
          <p:cNvPr id="698386" name="Rectangle 18"/>
          <p:cNvSpPr>
            <a:spLocks noChangeArrowheads="1"/>
          </p:cNvSpPr>
          <p:nvPr/>
        </p:nvSpPr>
        <p:spPr bwMode="auto">
          <a:xfrm>
            <a:off x="0" y="5791200"/>
            <a:ext cx="8940800" cy="461963"/>
          </a:xfrm>
          <a:prstGeom prst="rect">
            <a:avLst/>
          </a:prstGeom>
          <a:noFill/>
          <a:ln w="9525">
            <a:noFill/>
            <a:miter lim="800000"/>
            <a:headEnd/>
            <a:tailEnd/>
          </a:ln>
        </p:spPr>
        <p:txBody>
          <a:bodyPr wrap="none">
            <a:prstTxWarp prst="textNoShape">
              <a:avLst/>
            </a:prstTxWarp>
            <a:spAutoFit/>
          </a:bodyPr>
          <a:lstStyle/>
          <a:p>
            <a:r>
              <a:rPr lang="en-US" sz="2400" b="1" dirty="0">
                <a:solidFill>
                  <a:srgbClr val="FFFF00"/>
                </a:solidFill>
                <a:latin typeface="Verdana" charset="0"/>
              </a:rPr>
              <a:t>What did we learn that could make this try better?</a:t>
            </a:r>
          </a:p>
        </p:txBody>
      </p:sp>
      <p:sp>
        <p:nvSpPr>
          <p:cNvPr id="698387" name="Rectangle 19"/>
          <p:cNvSpPr>
            <a:spLocks noChangeArrowheads="1"/>
          </p:cNvSpPr>
          <p:nvPr/>
        </p:nvSpPr>
        <p:spPr bwMode="auto">
          <a:xfrm>
            <a:off x="0" y="3426885"/>
            <a:ext cx="8920163" cy="830263"/>
          </a:xfrm>
          <a:prstGeom prst="rect">
            <a:avLst/>
          </a:prstGeom>
          <a:noFill/>
          <a:ln w="9525">
            <a:noFill/>
            <a:miter lim="800000"/>
            <a:headEnd/>
            <a:tailEnd/>
          </a:ln>
        </p:spPr>
        <p:txBody>
          <a:bodyPr wrap="none">
            <a:prstTxWarp prst="textNoShape">
              <a:avLst/>
            </a:prstTxWarp>
            <a:spAutoFit/>
          </a:bodyPr>
          <a:lstStyle/>
          <a:p>
            <a:pPr algn="r"/>
            <a:r>
              <a:rPr lang="en-US" sz="2400" b="1">
                <a:solidFill>
                  <a:srgbClr val="FFFF00"/>
                </a:solidFill>
                <a:latin typeface="Verdana" charset="0"/>
              </a:rPr>
              <a:t>Let's try a bunch of things until we find something</a:t>
            </a:r>
            <a:br>
              <a:rPr lang="en-US" sz="2400" b="1">
                <a:solidFill>
                  <a:srgbClr val="FFFF00"/>
                </a:solidFill>
                <a:latin typeface="Verdana" charset="0"/>
              </a:rPr>
            </a:br>
            <a:r>
              <a:rPr lang="en-US" sz="2400" b="1">
                <a:solidFill>
                  <a:srgbClr val="FFFF00"/>
                </a:solidFill>
                <a:latin typeface="Verdana" charset="0"/>
              </a:rPr>
              <a:t>that works.</a:t>
            </a:r>
          </a:p>
        </p:txBody>
      </p:sp>
      <p:sp>
        <p:nvSpPr>
          <p:cNvPr id="698388" name="Rectangle 20"/>
          <p:cNvSpPr>
            <a:spLocks noChangeArrowheads="1"/>
          </p:cNvSpPr>
          <p:nvPr/>
        </p:nvSpPr>
        <p:spPr bwMode="auto">
          <a:xfrm>
            <a:off x="1371600" y="4420660"/>
            <a:ext cx="7724775" cy="461963"/>
          </a:xfrm>
          <a:prstGeom prst="rect">
            <a:avLst/>
          </a:prstGeom>
          <a:noFill/>
          <a:ln w="9525">
            <a:noFill/>
            <a:miter lim="800000"/>
            <a:headEnd/>
            <a:tailEnd/>
          </a:ln>
        </p:spPr>
        <p:txBody>
          <a:bodyPr wrap="none">
            <a:prstTxWarp prst="textNoShape">
              <a:avLst/>
            </a:prstTxWarp>
            <a:spAutoFit/>
          </a:bodyPr>
          <a:lstStyle/>
          <a:p>
            <a:r>
              <a:rPr lang="en-US" sz="2400" b="1">
                <a:solidFill>
                  <a:srgbClr val="FFFF00"/>
                </a:solidFill>
                <a:latin typeface="Verdana" charset="0"/>
              </a:rPr>
              <a:t>Let’s think wild and crazy just for a minute.</a:t>
            </a:r>
          </a:p>
        </p:txBody>
      </p:sp>
      <p:sp>
        <p:nvSpPr>
          <p:cNvPr id="698389" name="Rectangle 21"/>
          <p:cNvSpPr>
            <a:spLocks noChangeArrowheads="1"/>
          </p:cNvSpPr>
          <p:nvPr/>
        </p:nvSpPr>
        <p:spPr bwMode="auto">
          <a:xfrm>
            <a:off x="4495800" y="264585"/>
            <a:ext cx="4672013" cy="461963"/>
          </a:xfrm>
          <a:prstGeom prst="rect">
            <a:avLst/>
          </a:prstGeom>
          <a:noFill/>
          <a:ln w="9525">
            <a:noFill/>
            <a:miter lim="800000"/>
            <a:headEnd/>
            <a:tailEnd/>
          </a:ln>
        </p:spPr>
        <p:txBody>
          <a:bodyPr wrap="none">
            <a:prstTxWarp prst="textNoShape">
              <a:avLst/>
            </a:prstTxWarp>
            <a:spAutoFit/>
          </a:bodyPr>
          <a:lstStyle/>
          <a:p>
            <a:r>
              <a:rPr lang="en-US" sz="2400" b="1" dirty="0">
                <a:solidFill>
                  <a:srgbClr val="FFFF00"/>
                </a:solidFill>
                <a:latin typeface="Verdana" charset="0"/>
              </a:rPr>
              <a:t>What about it *is* for us?</a:t>
            </a:r>
          </a:p>
        </p:txBody>
      </p:sp>
      <p:sp>
        <p:nvSpPr>
          <p:cNvPr id="698390" name="Rectangle 22"/>
          <p:cNvSpPr>
            <a:spLocks noChangeArrowheads="1"/>
          </p:cNvSpPr>
          <p:nvPr/>
        </p:nvSpPr>
        <p:spPr bwMode="auto">
          <a:xfrm>
            <a:off x="0" y="4990573"/>
            <a:ext cx="8024813" cy="830262"/>
          </a:xfrm>
          <a:prstGeom prst="rect">
            <a:avLst/>
          </a:prstGeom>
          <a:noFill/>
          <a:ln w="9525">
            <a:noFill/>
            <a:miter lim="800000"/>
            <a:headEnd/>
            <a:tailEnd/>
          </a:ln>
        </p:spPr>
        <p:txBody>
          <a:bodyPr wrap="none">
            <a:prstTxWarp prst="textNoShape">
              <a:avLst/>
            </a:prstTxWarp>
            <a:spAutoFit/>
          </a:bodyPr>
          <a:lstStyle/>
          <a:p>
            <a:r>
              <a:rPr lang="en-US" sz="2400" b="1">
                <a:solidFill>
                  <a:srgbClr val="FFFF00"/>
                </a:solidFill>
                <a:latin typeface="Verdana" charset="0"/>
              </a:rPr>
              <a:t>Who could we align with to get the resources</a:t>
            </a:r>
            <a:br>
              <a:rPr lang="en-US" sz="2400" b="1">
                <a:solidFill>
                  <a:srgbClr val="FFFF00"/>
                </a:solidFill>
                <a:latin typeface="Verdana" charset="0"/>
              </a:rPr>
            </a:br>
            <a:r>
              <a:rPr lang="en-US" sz="2400" b="1">
                <a:solidFill>
                  <a:srgbClr val="FFFF00"/>
                </a:solidFill>
                <a:latin typeface="Verdana" charset="0"/>
              </a:rPr>
              <a:t>we need?</a:t>
            </a:r>
          </a:p>
        </p:txBody>
      </p:sp>
      <p:sp>
        <p:nvSpPr>
          <p:cNvPr id="698391" name="Rectangle 23"/>
          <p:cNvSpPr>
            <a:spLocks noChangeArrowheads="1"/>
          </p:cNvSpPr>
          <p:nvPr/>
        </p:nvSpPr>
        <p:spPr bwMode="auto">
          <a:xfrm>
            <a:off x="990600" y="2855385"/>
            <a:ext cx="8223250" cy="461963"/>
          </a:xfrm>
          <a:prstGeom prst="rect">
            <a:avLst/>
          </a:prstGeom>
          <a:noFill/>
          <a:ln w="9525">
            <a:noFill/>
            <a:miter lim="800000"/>
            <a:headEnd/>
            <a:tailEnd/>
          </a:ln>
        </p:spPr>
        <p:txBody>
          <a:bodyPr wrap="none">
            <a:prstTxWarp prst="textNoShape">
              <a:avLst/>
            </a:prstTxWarp>
            <a:spAutoFit/>
          </a:bodyPr>
          <a:lstStyle/>
          <a:p>
            <a:r>
              <a:rPr lang="en-US" sz="2400" b="1">
                <a:solidFill>
                  <a:srgbClr val="FFFF00"/>
                </a:solidFill>
                <a:latin typeface="Verdana" charset="0"/>
              </a:rPr>
              <a:t>How could we make it make sense financially?</a:t>
            </a:r>
          </a:p>
        </p:txBody>
      </p:sp>
      <p:sp>
        <p:nvSpPr>
          <p:cNvPr id="698392" name="Rectangle 24"/>
          <p:cNvSpPr>
            <a:spLocks noChangeArrowheads="1"/>
          </p:cNvSpPr>
          <p:nvPr/>
        </p:nvSpPr>
        <p:spPr bwMode="auto">
          <a:xfrm>
            <a:off x="1808163" y="2299760"/>
            <a:ext cx="6894512" cy="446088"/>
          </a:xfrm>
          <a:prstGeom prst="rect">
            <a:avLst/>
          </a:prstGeom>
          <a:noFill/>
          <a:ln w="9525">
            <a:noFill/>
            <a:miter lim="800000"/>
            <a:headEnd/>
            <a:tailEnd/>
          </a:ln>
        </p:spPr>
        <p:txBody>
          <a:bodyPr wrap="none">
            <a:prstTxWarp prst="textNoShape">
              <a:avLst/>
            </a:prstTxWarp>
            <a:spAutoFit/>
          </a:bodyPr>
          <a:lstStyle/>
          <a:p>
            <a:pPr lvl="1">
              <a:lnSpc>
                <a:spcPct val="95000"/>
              </a:lnSpc>
              <a:spcBef>
                <a:spcPct val="20000"/>
              </a:spcBef>
              <a:buClr>
                <a:srgbClr val="FFCC00"/>
              </a:buClr>
            </a:pPr>
            <a:r>
              <a:rPr lang="en-US" sz="2400" b="1">
                <a:solidFill>
                  <a:srgbClr val="FFFF00"/>
                </a:solidFill>
                <a:latin typeface="Verdana" charset="0"/>
              </a:rPr>
              <a:t>What intrigues you about it right now?</a:t>
            </a:r>
          </a:p>
        </p:txBody>
      </p:sp>
      <p:sp>
        <p:nvSpPr>
          <p:cNvPr id="698393" name="Rectangle 25"/>
          <p:cNvSpPr>
            <a:spLocks noChangeArrowheads="1"/>
          </p:cNvSpPr>
          <p:nvPr/>
        </p:nvSpPr>
        <p:spPr bwMode="auto">
          <a:xfrm>
            <a:off x="2057400" y="1156760"/>
            <a:ext cx="7108825" cy="461963"/>
          </a:xfrm>
          <a:prstGeom prst="rect">
            <a:avLst/>
          </a:prstGeom>
          <a:noFill/>
          <a:ln w="9525">
            <a:noFill/>
            <a:miter lim="800000"/>
            <a:headEnd/>
            <a:tailEnd/>
          </a:ln>
        </p:spPr>
        <p:txBody>
          <a:bodyPr wrap="none">
            <a:prstTxWarp prst="textNoShape">
              <a:avLst/>
            </a:prstTxWarp>
            <a:spAutoFit/>
          </a:bodyPr>
          <a:lstStyle/>
          <a:p>
            <a:r>
              <a:rPr lang="en-US" sz="2400" b="1" dirty="0">
                <a:solidFill>
                  <a:srgbClr val="FFFF00"/>
                </a:solidFill>
                <a:latin typeface="Verdana" charset="0"/>
              </a:rPr>
              <a:t>How could we test it quickly and easily?</a:t>
            </a:r>
          </a:p>
        </p:txBody>
      </p:sp>
      <p:sp>
        <p:nvSpPr>
          <p:cNvPr id="698394" name="Rectangle 26"/>
          <p:cNvSpPr>
            <a:spLocks noChangeArrowheads="1"/>
          </p:cNvSpPr>
          <p:nvPr/>
        </p:nvSpPr>
        <p:spPr bwMode="auto">
          <a:xfrm>
            <a:off x="4306879" y="6249455"/>
            <a:ext cx="4600575" cy="461962"/>
          </a:xfrm>
          <a:prstGeom prst="rect">
            <a:avLst/>
          </a:prstGeom>
          <a:noFill/>
          <a:ln w="9525">
            <a:noFill/>
            <a:miter lim="800000"/>
            <a:headEnd/>
            <a:tailEnd/>
          </a:ln>
        </p:spPr>
        <p:txBody>
          <a:bodyPr wrap="none">
            <a:prstTxWarp prst="textNoShape">
              <a:avLst/>
            </a:prstTxWarp>
            <a:spAutoFit/>
          </a:bodyPr>
          <a:lstStyle/>
          <a:p>
            <a:r>
              <a:rPr lang="en-US" sz="2400" b="1">
                <a:solidFill>
                  <a:srgbClr val="FFFF00"/>
                </a:solidFill>
                <a:latin typeface="Verdana" charset="0"/>
              </a:rPr>
              <a:t>Let me ask you, why not?</a:t>
            </a:r>
          </a:p>
        </p:txBody>
      </p:sp>
      <p:sp>
        <p:nvSpPr>
          <p:cNvPr id="26" name="Rectangle 17"/>
          <p:cNvSpPr>
            <a:spLocks noChangeArrowheads="1"/>
          </p:cNvSpPr>
          <p:nvPr/>
        </p:nvSpPr>
        <p:spPr bwMode="auto">
          <a:xfrm>
            <a:off x="1744663" y="1701273"/>
            <a:ext cx="7264400" cy="461962"/>
          </a:xfrm>
          <a:prstGeom prst="rect">
            <a:avLst/>
          </a:prstGeom>
          <a:noFill/>
          <a:ln w="9525">
            <a:noFill/>
            <a:miter lim="800000"/>
            <a:headEnd/>
            <a:tailEnd/>
          </a:ln>
        </p:spPr>
        <p:txBody>
          <a:bodyPr wrap="none">
            <a:prstTxWarp prst="textNoShape">
              <a:avLst/>
            </a:prstTxWarp>
            <a:spAutoFit/>
          </a:bodyPr>
          <a:lstStyle/>
          <a:p>
            <a:r>
              <a:rPr lang="en-US" sz="2400" b="1" dirty="0">
                <a:solidFill>
                  <a:srgbClr val="FFFF00"/>
                </a:solidFill>
                <a:latin typeface="Verdana" charset="0"/>
              </a:rPr>
              <a:t>There’s always a better way; let’s find it!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03445"/>
                                        </p:tgtEl>
                                      </p:cBhvr>
                                    </p:animEffect>
                                    <p:set>
                                      <p:cBhvr>
                                        <p:cTn id="7" dur="1" fill="hold">
                                          <p:stCondLst>
                                            <p:cond delay="999"/>
                                          </p:stCondLst>
                                        </p:cTn>
                                        <p:tgtEl>
                                          <p:spTgt spid="103445"/>
                                        </p:tgtEl>
                                        <p:attrNameLst>
                                          <p:attrName>style.visibility</p:attrName>
                                        </p:attrNameLst>
                                      </p:cBhvr>
                                      <p:to>
                                        <p:strVal val="hidden"/>
                                      </p:to>
                                    </p:se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698389"/>
                                        </p:tgtEl>
                                        <p:attrNameLst>
                                          <p:attrName>style.visibility</p:attrName>
                                        </p:attrNameLst>
                                      </p:cBhvr>
                                      <p:to>
                                        <p:strVal val="visible"/>
                                      </p:to>
                                    </p:set>
                                    <p:anim calcmode="lin" valueType="num">
                                      <p:cBhvr additive="base">
                                        <p:cTn id="11" dur="500" fill="hold"/>
                                        <p:tgtEl>
                                          <p:spTgt spid="698389"/>
                                        </p:tgtEl>
                                        <p:attrNameLst>
                                          <p:attrName>ppt_x</p:attrName>
                                        </p:attrNameLst>
                                      </p:cBhvr>
                                      <p:tavLst>
                                        <p:tav tm="0">
                                          <p:val>
                                            <p:strVal val="#ppt_x"/>
                                          </p:val>
                                        </p:tav>
                                        <p:tav tm="100000">
                                          <p:val>
                                            <p:strVal val="#ppt_x"/>
                                          </p:val>
                                        </p:tav>
                                      </p:tavLst>
                                    </p:anim>
                                    <p:anim calcmode="lin" valueType="num">
                                      <p:cBhvr additive="base">
                                        <p:cTn id="12" dur="500" fill="hold"/>
                                        <p:tgtEl>
                                          <p:spTgt spid="698389"/>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10" presetClass="exit" presetSubtype="0" fill="hold" grpId="0" nodeType="afterEffect">
                                  <p:stCondLst>
                                    <p:cond delay="0"/>
                                  </p:stCondLst>
                                  <p:childTnLst>
                                    <p:animEffect transition="out" filter="fade">
                                      <p:cBhvr>
                                        <p:cTn id="15" dur="1000"/>
                                        <p:tgtEl>
                                          <p:spTgt spid="103439"/>
                                        </p:tgtEl>
                                      </p:cBhvr>
                                    </p:animEffect>
                                    <p:set>
                                      <p:cBhvr>
                                        <p:cTn id="16" dur="1" fill="hold">
                                          <p:stCondLst>
                                            <p:cond delay="999"/>
                                          </p:stCondLst>
                                        </p:cTn>
                                        <p:tgtEl>
                                          <p:spTgt spid="103439"/>
                                        </p:tgtEl>
                                        <p:attrNameLst>
                                          <p:attrName>style.visibility</p:attrName>
                                        </p:attrNameLst>
                                      </p:cBhvr>
                                      <p:to>
                                        <p:strVal val="hidden"/>
                                      </p:to>
                                    </p:set>
                                  </p:childTnLst>
                                </p:cTn>
                              </p:par>
                            </p:childTnLst>
                          </p:cTn>
                        </p:par>
                        <p:par>
                          <p:cTn id="17" fill="hold">
                            <p:stCondLst>
                              <p:cond delay="2500"/>
                            </p:stCondLst>
                            <p:childTnLst>
                              <p:par>
                                <p:cTn id="18" presetID="2" presetClass="entr" presetSubtype="1" fill="hold" grpId="0" nodeType="afterEffect">
                                  <p:stCondLst>
                                    <p:cond delay="0"/>
                                  </p:stCondLst>
                                  <p:childTnLst>
                                    <p:set>
                                      <p:cBhvr>
                                        <p:cTn id="19" dur="1" fill="hold">
                                          <p:stCondLst>
                                            <p:cond delay="0"/>
                                          </p:stCondLst>
                                        </p:cTn>
                                        <p:tgtEl>
                                          <p:spTgt spid="698383"/>
                                        </p:tgtEl>
                                        <p:attrNameLst>
                                          <p:attrName>style.visibility</p:attrName>
                                        </p:attrNameLst>
                                      </p:cBhvr>
                                      <p:to>
                                        <p:strVal val="visible"/>
                                      </p:to>
                                    </p:set>
                                    <p:anim calcmode="lin" valueType="num">
                                      <p:cBhvr additive="base">
                                        <p:cTn id="20" dur="500" fill="hold"/>
                                        <p:tgtEl>
                                          <p:spTgt spid="698383"/>
                                        </p:tgtEl>
                                        <p:attrNameLst>
                                          <p:attrName>ppt_x</p:attrName>
                                        </p:attrNameLst>
                                      </p:cBhvr>
                                      <p:tavLst>
                                        <p:tav tm="0">
                                          <p:val>
                                            <p:strVal val="#ppt_x"/>
                                          </p:val>
                                        </p:tav>
                                        <p:tav tm="100000">
                                          <p:val>
                                            <p:strVal val="#ppt_x"/>
                                          </p:val>
                                        </p:tav>
                                      </p:tavLst>
                                    </p:anim>
                                    <p:anim calcmode="lin" valueType="num">
                                      <p:cBhvr additive="base">
                                        <p:cTn id="21" dur="500" fill="hold"/>
                                        <p:tgtEl>
                                          <p:spTgt spid="698383"/>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10" presetClass="exit" presetSubtype="0" fill="hold" grpId="0" nodeType="afterEffect">
                                  <p:stCondLst>
                                    <p:cond delay="0"/>
                                  </p:stCondLst>
                                  <p:childTnLst>
                                    <p:animEffect transition="out" filter="fade">
                                      <p:cBhvr>
                                        <p:cTn id="24" dur="1000"/>
                                        <p:tgtEl>
                                          <p:spTgt spid="103449"/>
                                        </p:tgtEl>
                                      </p:cBhvr>
                                    </p:animEffect>
                                    <p:set>
                                      <p:cBhvr>
                                        <p:cTn id="25" dur="1" fill="hold">
                                          <p:stCondLst>
                                            <p:cond delay="999"/>
                                          </p:stCondLst>
                                        </p:cTn>
                                        <p:tgtEl>
                                          <p:spTgt spid="103449"/>
                                        </p:tgtEl>
                                        <p:attrNameLst>
                                          <p:attrName>style.visibility</p:attrName>
                                        </p:attrNameLst>
                                      </p:cBhvr>
                                      <p:to>
                                        <p:strVal val="hidden"/>
                                      </p:to>
                                    </p:set>
                                  </p:childTnLst>
                                </p:cTn>
                              </p:par>
                            </p:childTnLst>
                          </p:cTn>
                        </p:par>
                        <p:par>
                          <p:cTn id="26" fill="hold">
                            <p:stCondLst>
                              <p:cond delay="4000"/>
                            </p:stCondLst>
                            <p:childTnLst>
                              <p:par>
                                <p:cTn id="27" presetID="2" presetClass="entr" presetSubtype="1" fill="hold" grpId="0" nodeType="afterEffect">
                                  <p:stCondLst>
                                    <p:cond delay="0"/>
                                  </p:stCondLst>
                                  <p:childTnLst>
                                    <p:set>
                                      <p:cBhvr>
                                        <p:cTn id="28" dur="1" fill="hold">
                                          <p:stCondLst>
                                            <p:cond delay="0"/>
                                          </p:stCondLst>
                                        </p:cTn>
                                        <p:tgtEl>
                                          <p:spTgt spid="698393"/>
                                        </p:tgtEl>
                                        <p:attrNameLst>
                                          <p:attrName>style.visibility</p:attrName>
                                        </p:attrNameLst>
                                      </p:cBhvr>
                                      <p:to>
                                        <p:strVal val="visible"/>
                                      </p:to>
                                    </p:set>
                                    <p:anim calcmode="lin" valueType="num">
                                      <p:cBhvr additive="base">
                                        <p:cTn id="29" dur="500" fill="hold"/>
                                        <p:tgtEl>
                                          <p:spTgt spid="698393"/>
                                        </p:tgtEl>
                                        <p:attrNameLst>
                                          <p:attrName>ppt_x</p:attrName>
                                        </p:attrNameLst>
                                      </p:cBhvr>
                                      <p:tavLst>
                                        <p:tav tm="0">
                                          <p:val>
                                            <p:strVal val="#ppt_x"/>
                                          </p:val>
                                        </p:tav>
                                        <p:tav tm="100000">
                                          <p:val>
                                            <p:strVal val="#ppt_x"/>
                                          </p:val>
                                        </p:tav>
                                      </p:tavLst>
                                    </p:anim>
                                    <p:anim calcmode="lin" valueType="num">
                                      <p:cBhvr additive="base">
                                        <p:cTn id="30" dur="500" fill="hold"/>
                                        <p:tgtEl>
                                          <p:spTgt spid="698393"/>
                                        </p:tgtEl>
                                        <p:attrNameLst>
                                          <p:attrName>ppt_y</p:attrName>
                                        </p:attrNameLst>
                                      </p:cBhvr>
                                      <p:tavLst>
                                        <p:tav tm="0">
                                          <p:val>
                                            <p:strVal val="0-#ppt_h/2"/>
                                          </p:val>
                                        </p:tav>
                                        <p:tav tm="100000">
                                          <p:val>
                                            <p:strVal val="#ppt_y"/>
                                          </p:val>
                                        </p:tav>
                                      </p:tavLst>
                                    </p:anim>
                                  </p:childTnLst>
                                </p:cTn>
                              </p:par>
                            </p:childTnLst>
                          </p:cTn>
                        </p:par>
                        <p:par>
                          <p:cTn id="31" fill="hold">
                            <p:stCondLst>
                              <p:cond delay="4500"/>
                            </p:stCondLst>
                            <p:childTnLst>
                              <p:par>
                                <p:cTn id="32" presetID="10" presetClass="exit" presetSubtype="0" fill="hold" grpId="0" nodeType="afterEffect">
                                  <p:stCondLst>
                                    <p:cond delay="0"/>
                                  </p:stCondLst>
                                  <p:childTnLst>
                                    <p:animEffect transition="out" filter="fade">
                                      <p:cBhvr>
                                        <p:cTn id="33" dur="1000"/>
                                        <p:tgtEl>
                                          <p:spTgt spid="103441"/>
                                        </p:tgtEl>
                                      </p:cBhvr>
                                    </p:animEffect>
                                    <p:set>
                                      <p:cBhvr>
                                        <p:cTn id="34" dur="1" fill="hold">
                                          <p:stCondLst>
                                            <p:cond delay="999"/>
                                          </p:stCondLst>
                                        </p:cTn>
                                        <p:tgtEl>
                                          <p:spTgt spid="103441"/>
                                        </p:tgtEl>
                                        <p:attrNameLst>
                                          <p:attrName>style.visibility</p:attrName>
                                        </p:attrNameLst>
                                      </p:cBhvr>
                                      <p:to>
                                        <p:strVal val="hidden"/>
                                      </p:to>
                                    </p:set>
                                  </p:childTnLst>
                                </p:cTn>
                              </p:par>
                            </p:childTnLst>
                          </p:cTn>
                        </p:par>
                        <p:par>
                          <p:cTn id="35" fill="hold">
                            <p:stCondLst>
                              <p:cond delay="5500"/>
                            </p:stCondLst>
                            <p:childTnLst>
                              <p:par>
                                <p:cTn id="36" presetID="2" presetClass="entr" presetSubtype="1"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0-#ppt_h/2"/>
                                          </p:val>
                                        </p:tav>
                                        <p:tav tm="100000">
                                          <p:val>
                                            <p:strVal val="#ppt_y"/>
                                          </p:val>
                                        </p:tav>
                                      </p:tavLst>
                                    </p:anim>
                                  </p:childTnLst>
                                </p:cTn>
                              </p:par>
                            </p:childTnLst>
                          </p:cTn>
                        </p:par>
                        <p:par>
                          <p:cTn id="40" fill="hold">
                            <p:stCondLst>
                              <p:cond delay="6000"/>
                            </p:stCondLst>
                            <p:childTnLst>
                              <p:par>
                                <p:cTn id="41" presetID="10" presetClass="exit" presetSubtype="0" fill="hold" grpId="0" nodeType="afterEffect">
                                  <p:stCondLst>
                                    <p:cond delay="0"/>
                                  </p:stCondLst>
                                  <p:childTnLst>
                                    <p:animEffect transition="out" filter="fade">
                                      <p:cBhvr>
                                        <p:cTn id="42" dur="1000"/>
                                        <p:tgtEl>
                                          <p:spTgt spid="103448"/>
                                        </p:tgtEl>
                                      </p:cBhvr>
                                    </p:animEffect>
                                    <p:set>
                                      <p:cBhvr>
                                        <p:cTn id="43" dur="1" fill="hold">
                                          <p:stCondLst>
                                            <p:cond delay="999"/>
                                          </p:stCondLst>
                                        </p:cTn>
                                        <p:tgtEl>
                                          <p:spTgt spid="103448"/>
                                        </p:tgtEl>
                                        <p:attrNameLst>
                                          <p:attrName>style.visibility</p:attrName>
                                        </p:attrNameLst>
                                      </p:cBhvr>
                                      <p:to>
                                        <p:strVal val="hidden"/>
                                      </p:to>
                                    </p:set>
                                  </p:childTnLst>
                                </p:cTn>
                              </p:par>
                            </p:childTnLst>
                          </p:cTn>
                        </p:par>
                        <p:par>
                          <p:cTn id="44" fill="hold">
                            <p:stCondLst>
                              <p:cond delay="7000"/>
                            </p:stCondLst>
                            <p:childTnLst>
                              <p:par>
                                <p:cTn id="45" presetID="2" presetClass="entr" presetSubtype="1" fill="hold" grpId="0" nodeType="afterEffect">
                                  <p:stCondLst>
                                    <p:cond delay="0"/>
                                  </p:stCondLst>
                                  <p:childTnLst>
                                    <p:set>
                                      <p:cBhvr>
                                        <p:cTn id="46" dur="1" fill="hold">
                                          <p:stCondLst>
                                            <p:cond delay="0"/>
                                          </p:stCondLst>
                                        </p:cTn>
                                        <p:tgtEl>
                                          <p:spTgt spid="698392"/>
                                        </p:tgtEl>
                                        <p:attrNameLst>
                                          <p:attrName>style.visibility</p:attrName>
                                        </p:attrNameLst>
                                      </p:cBhvr>
                                      <p:to>
                                        <p:strVal val="visible"/>
                                      </p:to>
                                    </p:set>
                                    <p:anim calcmode="lin" valueType="num">
                                      <p:cBhvr additive="base">
                                        <p:cTn id="47" dur="500" fill="hold"/>
                                        <p:tgtEl>
                                          <p:spTgt spid="698392"/>
                                        </p:tgtEl>
                                        <p:attrNameLst>
                                          <p:attrName>ppt_x</p:attrName>
                                        </p:attrNameLst>
                                      </p:cBhvr>
                                      <p:tavLst>
                                        <p:tav tm="0">
                                          <p:val>
                                            <p:strVal val="#ppt_x"/>
                                          </p:val>
                                        </p:tav>
                                        <p:tav tm="100000">
                                          <p:val>
                                            <p:strVal val="#ppt_x"/>
                                          </p:val>
                                        </p:tav>
                                      </p:tavLst>
                                    </p:anim>
                                    <p:anim calcmode="lin" valueType="num">
                                      <p:cBhvr additive="base">
                                        <p:cTn id="48" dur="500" fill="hold"/>
                                        <p:tgtEl>
                                          <p:spTgt spid="698392"/>
                                        </p:tgtEl>
                                        <p:attrNameLst>
                                          <p:attrName>ppt_y</p:attrName>
                                        </p:attrNameLst>
                                      </p:cBhvr>
                                      <p:tavLst>
                                        <p:tav tm="0">
                                          <p:val>
                                            <p:strVal val="0-#ppt_h/2"/>
                                          </p:val>
                                        </p:tav>
                                        <p:tav tm="100000">
                                          <p:val>
                                            <p:strVal val="#ppt_y"/>
                                          </p:val>
                                        </p:tav>
                                      </p:tavLst>
                                    </p:anim>
                                  </p:childTnLst>
                                </p:cTn>
                              </p:par>
                            </p:childTnLst>
                          </p:cTn>
                        </p:par>
                        <p:par>
                          <p:cTn id="49" fill="hold">
                            <p:stCondLst>
                              <p:cond delay="7500"/>
                            </p:stCondLst>
                            <p:childTnLst>
                              <p:par>
                                <p:cTn id="50" presetID="10" presetClass="exit" presetSubtype="0" fill="hold" grpId="0" nodeType="afterEffect">
                                  <p:stCondLst>
                                    <p:cond delay="0"/>
                                  </p:stCondLst>
                                  <p:childTnLst>
                                    <p:animEffect transition="out" filter="fade">
                                      <p:cBhvr>
                                        <p:cTn id="51" dur="1000"/>
                                        <p:tgtEl>
                                          <p:spTgt spid="103447"/>
                                        </p:tgtEl>
                                      </p:cBhvr>
                                    </p:animEffect>
                                    <p:set>
                                      <p:cBhvr>
                                        <p:cTn id="52" dur="1" fill="hold">
                                          <p:stCondLst>
                                            <p:cond delay="999"/>
                                          </p:stCondLst>
                                        </p:cTn>
                                        <p:tgtEl>
                                          <p:spTgt spid="103447"/>
                                        </p:tgtEl>
                                        <p:attrNameLst>
                                          <p:attrName>style.visibility</p:attrName>
                                        </p:attrNameLst>
                                      </p:cBhvr>
                                      <p:to>
                                        <p:strVal val="hidden"/>
                                      </p:to>
                                    </p:set>
                                  </p:childTnLst>
                                </p:cTn>
                              </p:par>
                            </p:childTnLst>
                          </p:cTn>
                        </p:par>
                        <p:par>
                          <p:cTn id="53" fill="hold">
                            <p:stCondLst>
                              <p:cond delay="8500"/>
                            </p:stCondLst>
                            <p:childTnLst>
                              <p:par>
                                <p:cTn id="54" presetID="2" presetClass="entr" presetSubtype="1" fill="hold" grpId="0" nodeType="afterEffect">
                                  <p:stCondLst>
                                    <p:cond delay="0"/>
                                  </p:stCondLst>
                                  <p:childTnLst>
                                    <p:set>
                                      <p:cBhvr>
                                        <p:cTn id="55" dur="1" fill="hold">
                                          <p:stCondLst>
                                            <p:cond delay="0"/>
                                          </p:stCondLst>
                                        </p:cTn>
                                        <p:tgtEl>
                                          <p:spTgt spid="698391"/>
                                        </p:tgtEl>
                                        <p:attrNameLst>
                                          <p:attrName>style.visibility</p:attrName>
                                        </p:attrNameLst>
                                      </p:cBhvr>
                                      <p:to>
                                        <p:strVal val="visible"/>
                                      </p:to>
                                    </p:set>
                                    <p:anim calcmode="lin" valueType="num">
                                      <p:cBhvr additive="base">
                                        <p:cTn id="56" dur="500" fill="hold"/>
                                        <p:tgtEl>
                                          <p:spTgt spid="698391"/>
                                        </p:tgtEl>
                                        <p:attrNameLst>
                                          <p:attrName>ppt_x</p:attrName>
                                        </p:attrNameLst>
                                      </p:cBhvr>
                                      <p:tavLst>
                                        <p:tav tm="0">
                                          <p:val>
                                            <p:strVal val="#ppt_x"/>
                                          </p:val>
                                        </p:tav>
                                        <p:tav tm="100000">
                                          <p:val>
                                            <p:strVal val="#ppt_x"/>
                                          </p:val>
                                        </p:tav>
                                      </p:tavLst>
                                    </p:anim>
                                    <p:anim calcmode="lin" valueType="num">
                                      <p:cBhvr additive="base">
                                        <p:cTn id="57" dur="500" fill="hold"/>
                                        <p:tgtEl>
                                          <p:spTgt spid="698391"/>
                                        </p:tgtEl>
                                        <p:attrNameLst>
                                          <p:attrName>ppt_y</p:attrName>
                                        </p:attrNameLst>
                                      </p:cBhvr>
                                      <p:tavLst>
                                        <p:tav tm="0">
                                          <p:val>
                                            <p:strVal val="0-#ppt_h/2"/>
                                          </p:val>
                                        </p:tav>
                                        <p:tav tm="100000">
                                          <p:val>
                                            <p:strVal val="#ppt_y"/>
                                          </p:val>
                                        </p:tav>
                                      </p:tavLst>
                                    </p:anim>
                                  </p:childTnLst>
                                </p:cTn>
                              </p:par>
                            </p:childTnLst>
                          </p:cTn>
                        </p:par>
                        <p:par>
                          <p:cTn id="58" fill="hold">
                            <p:stCondLst>
                              <p:cond delay="9000"/>
                            </p:stCondLst>
                            <p:childTnLst>
                              <p:par>
                                <p:cTn id="59" presetID="10" presetClass="exit" presetSubtype="0" fill="hold" grpId="0" nodeType="afterEffect">
                                  <p:stCondLst>
                                    <p:cond delay="0"/>
                                  </p:stCondLst>
                                  <p:childTnLst>
                                    <p:animEffect transition="out" filter="fade">
                                      <p:cBhvr>
                                        <p:cTn id="60" dur="1000"/>
                                        <p:tgtEl>
                                          <p:spTgt spid="103443"/>
                                        </p:tgtEl>
                                      </p:cBhvr>
                                    </p:animEffect>
                                    <p:set>
                                      <p:cBhvr>
                                        <p:cTn id="61" dur="1" fill="hold">
                                          <p:stCondLst>
                                            <p:cond delay="999"/>
                                          </p:stCondLst>
                                        </p:cTn>
                                        <p:tgtEl>
                                          <p:spTgt spid="103443"/>
                                        </p:tgtEl>
                                        <p:attrNameLst>
                                          <p:attrName>style.visibility</p:attrName>
                                        </p:attrNameLst>
                                      </p:cBhvr>
                                      <p:to>
                                        <p:strVal val="hidden"/>
                                      </p:to>
                                    </p:set>
                                  </p:childTnLst>
                                </p:cTn>
                              </p:par>
                            </p:childTnLst>
                          </p:cTn>
                        </p:par>
                        <p:par>
                          <p:cTn id="62" fill="hold">
                            <p:stCondLst>
                              <p:cond delay="10000"/>
                            </p:stCondLst>
                            <p:childTnLst>
                              <p:par>
                                <p:cTn id="63" presetID="2" presetClass="entr" presetSubtype="1" fill="hold" grpId="0" nodeType="afterEffect">
                                  <p:stCondLst>
                                    <p:cond delay="0"/>
                                  </p:stCondLst>
                                  <p:childTnLst>
                                    <p:set>
                                      <p:cBhvr>
                                        <p:cTn id="64" dur="1" fill="hold">
                                          <p:stCondLst>
                                            <p:cond delay="0"/>
                                          </p:stCondLst>
                                        </p:cTn>
                                        <p:tgtEl>
                                          <p:spTgt spid="698387"/>
                                        </p:tgtEl>
                                        <p:attrNameLst>
                                          <p:attrName>style.visibility</p:attrName>
                                        </p:attrNameLst>
                                      </p:cBhvr>
                                      <p:to>
                                        <p:strVal val="visible"/>
                                      </p:to>
                                    </p:set>
                                    <p:anim calcmode="lin" valueType="num">
                                      <p:cBhvr additive="base">
                                        <p:cTn id="65" dur="500" fill="hold"/>
                                        <p:tgtEl>
                                          <p:spTgt spid="698387"/>
                                        </p:tgtEl>
                                        <p:attrNameLst>
                                          <p:attrName>ppt_x</p:attrName>
                                        </p:attrNameLst>
                                      </p:cBhvr>
                                      <p:tavLst>
                                        <p:tav tm="0">
                                          <p:val>
                                            <p:strVal val="#ppt_x"/>
                                          </p:val>
                                        </p:tav>
                                        <p:tav tm="100000">
                                          <p:val>
                                            <p:strVal val="#ppt_x"/>
                                          </p:val>
                                        </p:tav>
                                      </p:tavLst>
                                    </p:anim>
                                    <p:anim calcmode="lin" valueType="num">
                                      <p:cBhvr additive="base">
                                        <p:cTn id="66" dur="500" fill="hold"/>
                                        <p:tgtEl>
                                          <p:spTgt spid="698387"/>
                                        </p:tgtEl>
                                        <p:attrNameLst>
                                          <p:attrName>ppt_y</p:attrName>
                                        </p:attrNameLst>
                                      </p:cBhvr>
                                      <p:tavLst>
                                        <p:tav tm="0">
                                          <p:val>
                                            <p:strVal val="0-#ppt_h/2"/>
                                          </p:val>
                                        </p:tav>
                                        <p:tav tm="100000">
                                          <p:val>
                                            <p:strVal val="#ppt_y"/>
                                          </p:val>
                                        </p:tav>
                                      </p:tavLst>
                                    </p:anim>
                                  </p:childTnLst>
                                </p:cTn>
                              </p:par>
                            </p:childTnLst>
                          </p:cTn>
                        </p:par>
                        <p:par>
                          <p:cTn id="67" fill="hold">
                            <p:stCondLst>
                              <p:cond delay="10500"/>
                            </p:stCondLst>
                            <p:childTnLst>
                              <p:par>
                                <p:cTn id="68" presetID="10" presetClass="exit" presetSubtype="0" fill="hold" grpId="0" nodeType="afterEffect">
                                  <p:stCondLst>
                                    <p:cond delay="0"/>
                                  </p:stCondLst>
                                  <p:childTnLst>
                                    <p:animEffect transition="out" filter="fade">
                                      <p:cBhvr>
                                        <p:cTn id="69" dur="1000"/>
                                        <p:tgtEl>
                                          <p:spTgt spid="103440"/>
                                        </p:tgtEl>
                                      </p:cBhvr>
                                    </p:animEffect>
                                    <p:set>
                                      <p:cBhvr>
                                        <p:cTn id="70" dur="1" fill="hold">
                                          <p:stCondLst>
                                            <p:cond delay="999"/>
                                          </p:stCondLst>
                                        </p:cTn>
                                        <p:tgtEl>
                                          <p:spTgt spid="103440"/>
                                        </p:tgtEl>
                                        <p:attrNameLst>
                                          <p:attrName>style.visibility</p:attrName>
                                        </p:attrNameLst>
                                      </p:cBhvr>
                                      <p:to>
                                        <p:strVal val="hidden"/>
                                      </p:to>
                                    </p:set>
                                  </p:childTnLst>
                                </p:cTn>
                              </p:par>
                            </p:childTnLst>
                          </p:cTn>
                        </p:par>
                        <p:par>
                          <p:cTn id="71" fill="hold">
                            <p:stCondLst>
                              <p:cond delay="11500"/>
                            </p:stCondLst>
                            <p:childTnLst>
                              <p:par>
                                <p:cTn id="72" presetID="2" presetClass="entr" presetSubtype="1" fill="hold" grpId="0" nodeType="afterEffect">
                                  <p:stCondLst>
                                    <p:cond delay="0"/>
                                  </p:stCondLst>
                                  <p:childTnLst>
                                    <p:set>
                                      <p:cBhvr>
                                        <p:cTn id="73" dur="1" fill="hold">
                                          <p:stCondLst>
                                            <p:cond delay="0"/>
                                          </p:stCondLst>
                                        </p:cTn>
                                        <p:tgtEl>
                                          <p:spTgt spid="698384"/>
                                        </p:tgtEl>
                                        <p:attrNameLst>
                                          <p:attrName>style.visibility</p:attrName>
                                        </p:attrNameLst>
                                      </p:cBhvr>
                                      <p:to>
                                        <p:strVal val="visible"/>
                                      </p:to>
                                    </p:set>
                                    <p:anim calcmode="lin" valueType="num">
                                      <p:cBhvr additive="base">
                                        <p:cTn id="74" dur="500" fill="hold"/>
                                        <p:tgtEl>
                                          <p:spTgt spid="698384"/>
                                        </p:tgtEl>
                                        <p:attrNameLst>
                                          <p:attrName>ppt_x</p:attrName>
                                        </p:attrNameLst>
                                      </p:cBhvr>
                                      <p:tavLst>
                                        <p:tav tm="0">
                                          <p:val>
                                            <p:strVal val="#ppt_x"/>
                                          </p:val>
                                        </p:tav>
                                        <p:tav tm="100000">
                                          <p:val>
                                            <p:strVal val="#ppt_x"/>
                                          </p:val>
                                        </p:tav>
                                      </p:tavLst>
                                    </p:anim>
                                    <p:anim calcmode="lin" valueType="num">
                                      <p:cBhvr additive="base">
                                        <p:cTn id="75" dur="500" fill="hold"/>
                                        <p:tgtEl>
                                          <p:spTgt spid="698384"/>
                                        </p:tgtEl>
                                        <p:attrNameLst>
                                          <p:attrName>ppt_y</p:attrName>
                                        </p:attrNameLst>
                                      </p:cBhvr>
                                      <p:tavLst>
                                        <p:tav tm="0">
                                          <p:val>
                                            <p:strVal val="0-#ppt_h/2"/>
                                          </p:val>
                                        </p:tav>
                                        <p:tav tm="100000">
                                          <p:val>
                                            <p:strVal val="#ppt_y"/>
                                          </p:val>
                                        </p:tav>
                                      </p:tavLst>
                                    </p:anim>
                                  </p:childTnLst>
                                </p:cTn>
                              </p:par>
                            </p:childTnLst>
                          </p:cTn>
                        </p:par>
                        <p:par>
                          <p:cTn id="76" fill="hold">
                            <p:stCondLst>
                              <p:cond delay="12000"/>
                            </p:stCondLst>
                            <p:childTnLst>
                              <p:par>
                                <p:cTn id="77" presetID="10" presetClass="exit" presetSubtype="0" fill="hold" grpId="0" nodeType="afterEffect">
                                  <p:stCondLst>
                                    <p:cond delay="0"/>
                                  </p:stCondLst>
                                  <p:childTnLst>
                                    <p:animEffect transition="out" filter="fade">
                                      <p:cBhvr>
                                        <p:cTn id="78" dur="1000"/>
                                        <p:tgtEl>
                                          <p:spTgt spid="103444"/>
                                        </p:tgtEl>
                                      </p:cBhvr>
                                    </p:animEffect>
                                    <p:set>
                                      <p:cBhvr>
                                        <p:cTn id="79" dur="1" fill="hold">
                                          <p:stCondLst>
                                            <p:cond delay="999"/>
                                          </p:stCondLst>
                                        </p:cTn>
                                        <p:tgtEl>
                                          <p:spTgt spid="103444"/>
                                        </p:tgtEl>
                                        <p:attrNameLst>
                                          <p:attrName>style.visibility</p:attrName>
                                        </p:attrNameLst>
                                      </p:cBhvr>
                                      <p:to>
                                        <p:strVal val="hidden"/>
                                      </p:to>
                                    </p:set>
                                  </p:childTnLst>
                                </p:cTn>
                              </p:par>
                            </p:childTnLst>
                          </p:cTn>
                        </p:par>
                        <p:par>
                          <p:cTn id="80" fill="hold">
                            <p:stCondLst>
                              <p:cond delay="13000"/>
                            </p:stCondLst>
                            <p:childTnLst>
                              <p:par>
                                <p:cTn id="81" presetID="2" presetClass="entr" presetSubtype="1" fill="hold" grpId="0" nodeType="afterEffect">
                                  <p:stCondLst>
                                    <p:cond delay="0"/>
                                  </p:stCondLst>
                                  <p:childTnLst>
                                    <p:set>
                                      <p:cBhvr>
                                        <p:cTn id="82" dur="1" fill="hold">
                                          <p:stCondLst>
                                            <p:cond delay="0"/>
                                          </p:stCondLst>
                                        </p:cTn>
                                        <p:tgtEl>
                                          <p:spTgt spid="698388"/>
                                        </p:tgtEl>
                                        <p:attrNameLst>
                                          <p:attrName>style.visibility</p:attrName>
                                        </p:attrNameLst>
                                      </p:cBhvr>
                                      <p:to>
                                        <p:strVal val="visible"/>
                                      </p:to>
                                    </p:set>
                                    <p:anim calcmode="lin" valueType="num">
                                      <p:cBhvr additive="base">
                                        <p:cTn id="83" dur="500" fill="hold"/>
                                        <p:tgtEl>
                                          <p:spTgt spid="698388"/>
                                        </p:tgtEl>
                                        <p:attrNameLst>
                                          <p:attrName>ppt_x</p:attrName>
                                        </p:attrNameLst>
                                      </p:cBhvr>
                                      <p:tavLst>
                                        <p:tav tm="0">
                                          <p:val>
                                            <p:strVal val="#ppt_x"/>
                                          </p:val>
                                        </p:tav>
                                        <p:tav tm="100000">
                                          <p:val>
                                            <p:strVal val="#ppt_x"/>
                                          </p:val>
                                        </p:tav>
                                      </p:tavLst>
                                    </p:anim>
                                    <p:anim calcmode="lin" valueType="num">
                                      <p:cBhvr additive="base">
                                        <p:cTn id="84" dur="500" fill="hold"/>
                                        <p:tgtEl>
                                          <p:spTgt spid="698388"/>
                                        </p:tgtEl>
                                        <p:attrNameLst>
                                          <p:attrName>ppt_y</p:attrName>
                                        </p:attrNameLst>
                                      </p:cBhvr>
                                      <p:tavLst>
                                        <p:tav tm="0">
                                          <p:val>
                                            <p:strVal val="0-#ppt_h/2"/>
                                          </p:val>
                                        </p:tav>
                                        <p:tav tm="100000">
                                          <p:val>
                                            <p:strVal val="#ppt_y"/>
                                          </p:val>
                                        </p:tav>
                                      </p:tavLst>
                                    </p:anim>
                                  </p:childTnLst>
                                </p:cTn>
                              </p:par>
                            </p:childTnLst>
                          </p:cTn>
                        </p:par>
                        <p:par>
                          <p:cTn id="85" fill="hold">
                            <p:stCondLst>
                              <p:cond delay="13500"/>
                            </p:stCondLst>
                            <p:childTnLst>
                              <p:par>
                                <p:cTn id="86" presetID="10" presetClass="exit" presetSubtype="0" fill="hold" grpId="0" nodeType="afterEffect">
                                  <p:stCondLst>
                                    <p:cond delay="0"/>
                                  </p:stCondLst>
                                  <p:childTnLst>
                                    <p:animEffect transition="out" filter="fade">
                                      <p:cBhvr>
                                        <p:cTn id="87" dur="1000"/>
                                        <p:tgtEl>
                                          <p:spTgt spid="103446"/>
                                        </p:tgtEl>
                                      </p:cBhvr>
                                    </p:animEffect>
                                    <p:set>
                                      <p:cBhvr>
                                        <p:cTn id="88" dur="1" fill="hold">
                                          <p:stCondLst>
                                            <p:cond delay="999"/>
                                          </p:stCondLst>
                                        </p:cTn>
                                        <p:tgtEl>
                                          <p:spTgt spid="103446"/>
                                        </p:tgtEl>
                                        <p:attrNameLst>
                                          <p:attrName>style.visibility</p:attrName>
                                        </p:attrNameLst>
                                      </p:cBhvr>
                                      <p:to>
                                        <p:strVal val="hidden"/>
                                      </p:to>
                                    </p:set>
                                  </p:childTnLst>
                                </p:cTn>
                              </p:par>
                            </p:childTnLst>
                          </p:cTn>
                        </p:par>
                        <p:par>
                          <p:cTn id="89" fill="hold">
                            <p:stCondLst>
                              <p:cond delay="14500"/>
                            </p:stCondLst>
                            <p:childTnLst>
                              <p:par>
                                <p:cTn id="90" presetID="2" presetClass="entr" presetSubtype="1" fill="hold" grpId="0" nodeType="afterEffect">
                                  <p:stCondLst>
                                    <p:cond delay="0"/>
                                  </p:stCondLst>
                                  <p:childTnLst>
                                    <p:set>
                                      <p:cBhvr>
                                        <p:cTn id="91" dur="1" fill="hold">
                                          <p:stCondLst>
                                            <p:cond delay="0"/>
                                          </p:stCondLst>
                                        </p:cTn>
                                        <p:tgtEl>
                                          <p:spTgt spid="698390"/>
                                        </p:tgtEl>
                                        <p:attrNameLst>
                                          <p:attrName>style.visibility</p:attrName>
                                        </p:attrNameLst>
                                      </p:cBhvr>
                                      <p:to>
                                        <p:strVal val="visible"/>
                                      </p:to>
                                    </p:set>
                                    <p:anim calcmode="lin" valueType="num">
                                      <p:cBhvr additive="base">
                                        <p:cTn id="92" dur="500" fill="hold"/>
                                        <p:tgtEl>
                                          <p:spTgt spid="698390"/>
                                        </p:tgtEl>
                                        <p:attrNameLst>
                                          <p:attrName>ppt_x</p:attrName>
                                        </p:attrNameLst>
                                      </p:cBhvr>
                                      <p:tavLst>
                                        <p:tav tm="0">
                                          <p:val>
                                            <p:strVal val="#ppt_x"/>
                                          </p:val>
                                        </p:tav>
                                        <p:tav tm="100000">
                                          <p:val>
                                            <p:strVal val="#ppt_x"/>
                                          </p:val>
                                        </p:tav>
                                      </p:tavLst>
                                    </p:anim>
                                    <p:anim calcmode="lin" valueType="num">
                                      <p:cBhvr additive="base">
                                        <p:cTn id="93" dur="500" fill="hold"/>
                                        <p:tgtEl>
                                          <p:spTgt spid="698390"/>
                                        </p:tgtEl>
                                        <p:attrNameLst>
                                          <p:attrName>ppt_y</p:attrName>
                                        </p:attrNameLst>
                                      </p:cBhvr>
                                      <p:tavLst>
                                        <p:tav tm="0">
                                          <p:val>
                                            <p:strVal val="0-#ppt_h/2"/>
                                          </p:val>
                                        </p:tav>
                                        <p:tav tm="100000">
                                          <p:val>
                                            <p:strVal val="#ppt_y"/>
                                          </p:val>
                                        </p:tav>
                                      </p:tavLst>
                                    </p:anim>
                                  </p:childTnLst>
                                </p:cTn>
                              </p:par>
                            </p:childTnLst>
                          </p:cTn>
                        </p:par>
                        <p:par>
                          <p:cTn id="94" fill="hold">
                            <p:stCondLst>
                              <p:cond delay="15000"/>
                            </p:stCondLst>
                            <p:childTnLst>
                              <p:par>
                                <p:cTn id="95" presetID="10" presetClass="exit" presetSubtype="0" fill="hold" grpId="0" nodeType="afterEffect">
                                  <p:stCondLst>
                                    <p:cond delay="0"/>
                                  </p:stCondLst>
                                  <p:childTnLst>
                                    <p:animEffect transition="out" filter="fade">
                                      <p:cBhvr>
                                        <p:cTn id="96" dur="1000"/>
                                        <p:tgtEl>
                                          <p:spTgt spid="103442"/>
                                        </p:tgtEl>
                                      </p:cBhvr>
                                    </p:animEffect>
                                    <p:set>
                                      <p:cBhvr>
                                        <p:cTn id="97" dur="1" fill="hold">
                                          <p:stCondLst>
                                            <p:cond delay="999"/>
                                          </p:stCondLst>
                                        </p:cTn>
                                        <p:tgtEl>
                                          <p:spTgt spid="103442"/>
                                        </p:tgtEl>
                                        <p:attrNameLst>
                                          <p:attrName>style.visibility</p:attrName>
                                        </p:attrNameLst>
                                      </p:cBhvr>
                                      <p:to>
                                        <p:strVal val="hidden"/>
                                      </p:to>
                                    </p:set>
                                  </p:childTnLst>
                                </p:cTn>
                              </p:par>
                            </p:childTnLst>
                          </p:cTn>
                        </p:par>
                        <p:par>
                          <p:cTn id="98" fill="hold">
                            <p:stCondLst>
                              <p:cond delay="16000"/>
                            </p:stCondLst>
                            <p:childTnLst>
                              <p:par>
                                <p:cTn id="99" presetID="2" presetClass="entr" presetSubtype="1" fill="hold" grpId="0" nodeType="afterEffect">
                                  <p:stCondLst>
                                    <p:cond delay="0"/>
                                  </p:stCondLst>
                                  <p:childTnLst>
                                    <p:set>
                                      <p:cBhvr>
                                        <p:cTn id="100" dur="1" fill="hold">
                                          <p:stCondLst>
                                            <p:cond delay="0"/>
                                          </p:stCondLst>
                                        </p:cTn>
                                        <p:tgtEl>
                                          <p:spTgt spid="698386"/>
                                        </p:tgtEl>
                                        <p:attrNameLst>
                                          <p:attrName>style.visibility</p:attrName>
                                        </p:attrNameLst>
                                      </p:cBhvr>
                                      <p:to>
                                        <p:strVal val="visible"/>
                                      </p:to>
                                    </p:set>
                                    <p:anim calcmode="lin" valueType="num">
                                      <p:cBhvr additive="base">
                                        <p:cTn id="101" dur="500" fill="hold"/>
                                        <p:tgtEl>
                                          <p:spTgt spid="698386"/>
                                        </p:tgtEl>
                                        <p:attrNameLst>
                                          <p:attrName>ppt_x</p:attrName>
                                        </p:attrNameLst>
                                      </p:cBhvr>
                                      <p:tavLst>
                                        <p:tav tm="0">
                                          <p:val>
                                            <p:strVal val="#ppt_x"/>
                                          </p:val>
                                        </p:tav>
                                        <p:tav tm="100000">
                                          <p:val>
                                            <p:strVal val="#ppt_x"/>
                                          </p:val>
                                        </p:tav>
                                      </p:tavLst>
                                    </p:anim>
                                    <p:anim calcmode="lin" valueType="num">
                                      <p:cBhvr additive="base">
                                        <p:cTn id="102" dur="500" fill="hold"/>
                                        <p:tgtEl>
                                          <p:spTgt spid="698386"/>
                                        </p:tgtEl>
                                        <p:attrNameLst>
                                          <p:attrName>ppt_y</p:attrName>
                                        </p:attrNameLst>
                                      </p:cBhvr>
                                      <p:tavLst>
                                        <p:tav tm="0">
                                          <p:val>
                                            <p:strVal val="0-#ppt_h/2"/>
                                          </p:val>
                                        </p:tav>
                                        <p:tav tm="100000">
                                          <p:val>
                                            <p:strVal val="#ppt_y"/>
                                          </p:val>
                                        </p:tav>
                                      </p:tavLst>
                                    </p:anim>
                                  </p:childTnLst>
                                </p:cTn>
                              </p:par>
                            </p:childTnLst>
                          </p:cTn>
                        </p:par>
                        <p:par>
                          <p:cTn id="103" fill="hold">
                            <p:stCondLst>
                              <p:cond delay="16500"/>
                            </p:stCondLst>
                            <p:childTnLst>
                              <p:par>
                                <p:cTn id="104" presetID="10" presetClass="exit" presetSubtype="0" fill="hold" grpId="0" nodeType="afterEffect">
                                  <p:stCondLst>
                                    <p:cond delay="0"/>
                                  </p:stCondLst>
                                  <p:childTnLst>
                                    <p:animEffect transition="out" filter="fade">
                                      <p:cBhvr>
                                        <p:cTn id="105" dur="1000"/>
                                        <p:tgtEl>
                                          <p:spTgt spid="103450"/>
                                        </p:tgtEl>
                                      </p:cBhvr>
                                    </p:animEffect>
                                    <p:set>
                                      <p:cBhvr>
                                        <p:cTn id="106" dur="1" fill="hold">
                                          <p:stCondLst>
                                            <p:cond delay="999"/>
                                          </p:stCondLst>
                                        </p:cTn>
                                        <p:tgtEl>
                                          <p:spTgt spid="103450"/>
                                        </p:tgtEl>
                                        <p:attrNameLst>
                                          <p:attrName>style.visibility</p:attrName>
                                        </p:attrNameLst>
                                      </p:cBhvr>
                                      <p:to>
                                        <p:strVal val="hidden"/>
                                      </p:to>
                                    </p:set>
                                  </p:childTnLst>
                                </p:cTn>
                              </p:par>
                            </p:childTnLst>
                          </p:cTn>
                        </p:par>
                        <p:par>
                          <p:cTn id="107" fill="hold">
                            <p:stCondLst>
                              <p:cond delay="17500"/>
                            </p:stCondLst>
                            <p:childTnLst>
                              <p:par>
                                <p:cTn id="108" presetID="2" presetClass="entr" presetSubtype="1" fill="hold" grpId="0" nodeType="afterEffect">
                                  <p:stCondLst>
                                    <p:cond delay="0"/>
                                  </p:stCondLst>
                                  <p:childTnLst>
                                    <p:set>
                                      <p:cBhvr>
                                        <p:cTn id="109" dur="1" fill="hold">
                                          <p:stCondLst>
                                            <p:cond delay="0"/>
                                          </p:stCondLst>
                                        </p:cTn>
                                        <p:tgtEl>
                                          <p:spTgt spid="698394"/>
                                        </p:tgtEl>
                                        <p:attrNameLst>
                                          <p:attrName>style.visibility</p:attrName>
                                        </p:attrNameLst>
                                      </p:cBhvr>
                                      <p:to>
                                        <p:strVal val="visible"/>
                                      </p:to>
                                    </p:set>
                                    <p:anim calcmode="lin" valueType="num">
                                      <p:cBhvr additive="base">
                                        <p:cTn id="110" dur="500" fill="hold"/>
                                        <p:tgtEl>
                                          <p:spTgt spid="698394"/>
                                        </p:tgtEl>
                                        <p:attrNameLst>
                                          <p:attrName>ppt_x</p:attrName>
                                        </p:attrNameLst>
                                      </p:cBhvr>
                                      <p:tavLst>
                                        <p:tav tm="0">
                                          <p:val>
                                            <p:strVal val="#ppt_x"/>
                                          </p:val>
                                        </p:tav>
                                        <p:tav tm="100000">
                                          <p:val>
                                            <p:strVal val="#ppt_x"/>
                                          </p:val>
                                        </p:tav>
                                      </p:tavLst>
                                    </p:anim>
                                    <p:anim calcmode="lin" valueType="num">
                                      <p:cBhvr additive="base">
                                        <p:cTn id="111" dur="500" fill="hold"/>
                                        <p:tgtEl>
                                          <p:spTgt spid="6983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9" grpId="0"/>
      <p:bldP spid="103440" grpId="0"/>
      <p:bldP spid="103441" grpId="0"/>
      <p:bldP spid="103442" grpId="0"/>
      <p:bldP spid="103443" grpId="0"/>
      <p:bldP spid="103444" grpId="0"/>
      <p:bldP spid="103445" grpId="0"/>
      <p:bldP spid="103446" grpId="0"/>
      <p:bldP spid="103447" grpId="0"/>
      <p:bldP spid="103448" grpId="0"/>
      <p:bldP spid="103449" grpId="0"/>
      <p:bldP spid="103450" grpId="0"/>
      <p:bldP spid="698383" grpId="0"/>
      <p:bldP spid="698384" grpId="0"/>
      <p:bldP spid="698386" grpId="0"/>
      <p:bldP spid="698387" grpId="0"/>
      <p:bldP spid="698388" grpId="0"/>
      <p:bldP spid="698389" grpId="0"/>
      <p:bldP spid="698390" grpId="0"/>
      <p:bldP spid="698391" grpId="0"/>
      <p:bldP spid="698392" grpId="0"/>
      <p:bldP spid="698393" grpId="0"/>
      <p:bldP spid="698394" grpId="0"/>
      <p:bldP spid="26" grpId="0"/>
    </p:bld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0418" name="Rectangle 2"/>
          <p:cNvSpPr>
            <a:spLocks noGrp="1" noChangeArrowheads="1"/>
          </p:cNvSpPr>
          <p:nvPr>
            <p:ph type="title" idx="4294967295"/>
          </p:nvPr>
        </p:nvSpPr>
        <p:spPr>
          <a:xfrm>
            <a:off x="0" y="609600"/>
            <a:ext cx="7772400" cy="5334000"/>
          </a:xfrm>
        </p:spPr>
        <p:txBody>
          <a:bodyPr/>
          <a:lstStyle/>
          <a:p>
            <a:pPr>
              <a:defRPr/>
            </a:pPr>
            <a:r>
              <a:rPr lang="en-US" sz="5400" dirty="0">
                <a:solidFill>
                  <a:schemeClr val="bg1"/>
                </a:solidFill>
              </a:rPr>
              <a:t>In addition, let’s take a look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a:xfrm>
            <a:off x="0" y="533400"/>
            <a:ext cx="9144000" cy="4419600"/>
          </a:xfrm>
        </p:spPr>
        <p:txBody>
          <a:bodyPr/>
          <a:lstStyle/>
          <a:p>
            <a:pPr>
              <a:defRPr/>
            </a:pPr>
            <a:r>
              <a:rPr lang="en-US" sz="6000" i="1" u="sng" dirty="0">
                <a:solidFill>
                  <a:srgbClr val="FF0000"/>
                </a:solidFill>
                <a:effectLst/>
              </a:rPr>
              <a:t>Innovation Killers</a:t>
            </a:r>
            <a:r>
              <a:rPr lang="en-US" sz="4400" dirty="0">
                <a:solidFill>
                  <a:srgbClr val="FF0000"/>
                </a:solidFill>
                <a:effectLst/>
              </a:rPr>
              <a:t> </a:t>
            </a:r>
            <a:r>
              <a:rPr lang="en-US" sz="4400" dirty="0">
                <a:solidFill>
                  <a:schemeClr val="bg1"/>
                </a:solidFill>
                <a:effectLst>
                  <a:outerShdw blurRad="38100" dist="38100" dir="2700000" algn="tl">
                    <a:srgbClr val="808080"/>
                  </a:outerShdw>
                </a:effectLst>
              </a:rPr>
              <a:t>within organizations, </a:t>
            </a:r>
            <a:br>
              <a:rPr lang="en-US" sz="4400" dirty="0">
                <a:solidFill>
                  <a:schemeClr val="bg1"/>
                </a:solidFill>
                <a:effectLst>
                  <a:outerShdw blurRad="38100" dist="38100" dir="2700000" algn="tl">
                    <a:srgbClr val="808080"/>
                  </a:outerShdw>
                </a:effectLst>
              </a:rPr>
            </a:br>
            <a:r>
              <a:rPr lang="en-US" sz="1800" dirty="0">
                <a:solidFill>
                  <a:schemeClr val="bg1"/>
                </a:solidFill>
                <a:effectLst>
                  <a:outerShdw blurRad="38100" dist="38100" dir="2700000" algn="tl">
                    <a:srgbClr val="808080"/>
                  </a:outerShdw>
                </a:effectLst>
              </a:rPr>
              <a:t/>
            </a:r>
            <a:br>
              <a:rPr lang="en-US" sz="1800" dirty="0">
                <a:solidFill>
                  <a:schemeClr val="bg1"/>
                </a:solidFill>
                <a:effectLst>
                  <a:outerShdw blurRad="38100" dist="38100" dir="2700000" algn="tl">
                    <a:srgbClr val="808080"/>
                  </a:outerShdw>
                </a:effectLst>
              </a:rPr>
            </a:br>
            <a:r>
              <a:rPr lang="en-US" sz="4400" dirty="0">
                <a:solidFill>
                  <a:schemeClr val="bg1"/>
                </a:solidFill>
                <a:effectLst>
                  <a:outerShdw blurRad="38100" dist="38100" dir="2700000" algn="tl">
                    <a:srgbClr val="808080"/>
                  </a:outerShdw>
                </a:effectLst>
              </a:rPr>
              <a:t>and</a:t>
            </a:r>
            <a:br>
              <a:rPr lang="en-US" sz="4400" dirty="0">
                <a:solidFill>
                  <a:schemeClr val="bg1"/>
                </a:solidFill>
                <a:effectLst>
                  <a:outerShdw blurRad="38100" dist="38100" dir="2700000" algn="tl">
                    <a:srgbClr val="808080"/>
                  </a:outerShdw>
                </a:effectLst>
              </a:rPr>
            </a:br>
            <a:r>
              <a:rPr lang="en-US" sz="1800" dirty="0">
                <a:solidFill>
                  <a:schemeClr val="bg1"/>
                </a:solidFill>
                <a:effectLst>
                  <a:outerShdw blurRad="38100" dist="38100" dir="2700000" algn="tl">
                    <a:srgbClr val="808080"/>
                  </a:outerShdw>
                </a:effectLst>
              </a:rPr>
              <a:t/>
            </a:r>
            <a:br>
              <a:rPr lang="en-US" sz="1800" dirty="0">
                <a:solidFill>
                  <a:schemeClr val="bg1"/>
                </a:solidFill>
                <a:effectLst>
                  <a:outerShdw blurRad="38100" dist="38100" dir="2700000" algn="tl">
                    <a:srgbClr val="808080"/>
                  </a:outerShdw>
                </a:effectLst>
              </a:rPr>
            </a:br>
            <a:r>
              <a:rPr lang="en-US" sz="6000" i="1" u="sng" dirty="0">
                <a:solidFill>
                  <a:srgbClr val="33CCFF"/>
                </a:solidFill>
                <a:effectLst>
                  <a:outerShdw blurRad="38100" dist="38100" dir="2700000" algn="tl">
                    <a:srgbClr val="FFFFFF"/>
                  </a:outerShdw>
                </a:effectLst>
              </a:rPr>
              <a:t>10 Practical Steps</a:t>
            </a:r>
            <a:r>
              <a:rPr lang="en-US" sz="4400" dirty="0">
                <a:solidFill>
                  <a:schemeClr val="bg1"/>
                </a:solidFill>
                <a:effectLst>
                  <a:outerShdw blurRad="38100" dist="38100" dir="2700000" algn="tl">
                    <a:srgbClr val="808080"/>
                  </a:outerShdw>
                </a:effectLst>
              </a:rPr>
              <a:t/>
            </a:r>
            <a:br>
              <a:rPr lang="en-US" sz="4400" dirty="0">
                <a:solidFill>
                  <a:schemeClr val="bg1"/>
                </a:solidFill>
                <a:effectLst>
                  <a:outerShdw blurRad="38100" dist="38100" dir="2700000" algn="tl">
                    <a:srgbClr val="808080"/>
                  </a:outerShdw>
                </a:effectLst>
              </a:rPr>
            </a:br>
            <a:r>
              <a:rPr lang="en-US" sz="4400" dirty="0">
                <a:solidFill>
                  <a:schemeClr val="bg1"/>
                </a:solidFill>
                <a:effectLst>
                  <a:outerShdw blurRad="38100" dist="38100" dir="2700000" algn="tl">
                    <a:srgbClr val="808080"/>
                  </a:outerShdw>
                </a:effectLst>
              </a:rPr>
              <a:t>to foster, nourish, and protect innovation......</a:t>
            </a:r>
          </a:p>
        </p:txBody>
      </p:sp>
      <p:sp>
        <p:nvSpPr>
          <p:cNvPr id="107523" name="Rectangle 3"/>
          <p:cNvSpPr>
            <a:spLocks noChangeArrowheads="1"/>
          </p:cNvSpPr>
          <p:nvPr/>
        </p:nvSpPr>
        <p:spPr bwMode="auto">
          <a:xfrm>
            <a:off x="5772150" y="6215063"/>
            <a:ext cx="3489325" cy="642937"/>
          </a:xfrm>
          <a:prstGeom prst="rect">
            <a:avLst/>
          </a:prstGeom>
          <a:noFill/>
          <a:ln w="9525">
            <a:noFill/>
            <a:miter lim="800000"/>
            <a:headEnd/>
            <a:tailEnd/>
          </a:ln>
        </p:spPr>
        <p:txBody>
          <a:bodyPr wrap="none">
            <a:prstTxWarp prst="textNoShape">
              <a:avLst/>
            </a:prstTxWarp>
            <a:spAutoFit/>
          </a:bodyPr>
          <a:lstStyle/>
          <a:p>
            <a:pPr algn="r">
              <a:spcBef>
                <a:spcPct val="25000"/>
              </a:spcBef>
              <a:buClr>
                <a:srgbClr val="FFCC00"/>
              </a:buClr>
              <a:buSzPct val="125000"/>
            </a:pPr>
            <a:r>
              <a:rPr lang="en-US" sz="1600" b="1" i="1" u="sng">
                <a:solidFill>
                  <a:schemeClr val="bg1"/>
                </a:solidFill>
                <a:latin typeface="Verdana" charset="0"/>
              </a:rPr>
              <a:t>Joyce Wycoff</a:t>
            </a:r>
          </a:p>
          <a:p>
            <a:pPr algn="r">
              <a:spcBef>
                <a:spcPct val="25000"/>
              </a:spcBef>
              <a:buClr>
                <a:srgbClr val="FFCC00"/>
              </a:buClr>
              <a:buSzPct val="125000"/>
            </a:pPr>
            <a:r>
              <a:rPr lang="en-US" sz="1600" b="1" i="1" u="sng">
                <a:solidFill>
                  <a:schemeClr val="bg1"/>
                </a:solidFill>
                <a:latin typeface="Verdana" charset="0"/>
                <a:hlinkClick r:id="rId3"/>
              </a:rPr>
              <a:t>http://www.thinksmart.com</a:t>
            </a:r>
            <a:endParaRPr lang="en-US" sz="1600" b="1" i="1" u="sng">
              <a:solidFill>
                <a:schemeClr val="bg1"/>
              </a:solidFill>
              <a:latin typeface="Verdana"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2466"/>
                                        </p:tgtEl>
                                        <p:attrNameLst>
                                          <p:attrName>style.visibility</p:attrName>
                                        </p:attrNameLst>
                                      </p:cBhvr>
                                      <p:to>
                                        <p:strVal val="visible"/>
                                      </p:to>
                                    </p:set>
                                    <p:animEffect transition="in" filter="dissolve">
                                      <p:cBhvr>
                                        <p:cTn id="7" dur="500"/>
                                        <p:tgtEl>
                                          <p:spTgt spid="70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6" grpId="0" autoUpdateAnimBg="0"/>
    </p:bld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1:</a:t>
            </a:r>
            <a:r>
              <a:rPr lang="en-US" sz="5400" smtClean="0">
                <a:solidFill>
                  <a:srgbClr val="FF0000"/>
                </a:solidFill>
                <a:effectLst/>
                <a:ea typeface="ＭＳ Ｐゴシック" charset="-128"/>
                <a:cs typeface="ＭＳ Ｐゴシック" charset="-128"/>
              </a:rPr>
              <a:t/>
            </a:r>
            <a:br>
              <a:rPr lang="en-US" sz="5400"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creating a culture that supports innovation...</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62" name="Rectangle 2"/>
          <p:cNvSpPr>
            <a:spLocks noGrp="1" noChangeArrowheads="1"/>
          </p:cNvSpPr>
          <p:nvPr>
            <p:ph type="ctrTitle"/>
          </p:nvPr>
        </p:nvSpPr>
        <p:spPr/>
        <p:txBody>
          <a:bodyPr/>
          <a:lstStyle/>
          <a:p>
            <a:pPr>
              <a:defRPr/>
            </a:pPr>
            <a:r>
              <a:rPr lang="en-US" u="sng" dirty="0">
                <a:effectLst>
                  <a:outerShdw blurRad="38100" dist="38100" dir="2700000" algn="tl">
                    <a:srgbClr val="808080"/>
                  </a:outerShdw>
                </a:effectLst>
              </a:rPr>
              <a:t>Step 1</a:t>
            </a:r>
            <a:r>
              <a:rPr lang="en-US" dirty="0">
                <a:effectLst>
                  <a:outerShdw blurRad="38100" dist="38100" dir="2700000" algn="tl">
                    <a:srgbClr val="808080"/>
                  </a:outerShdw>
                </a:effectLst>
              </a:rPr>
              <a:t>:</a:t>
            </a:r>
            <a:br>
              <a:rPr lang="en-US" dirty="0">
                <a:effectLst>
                  <a:outerShdw blurRad="38100" dist="38100" dir="2700000" algn="tl">
                    <a:srgbClr val="808080"/>
                  </a:outerShdw>
                </a:effectLst>
              </a:rPr>
            </a:br>
            <a:r>
              <a:rPr lang="en-US" dirty="0">
                <a:effectLst>
                  <a:outerShdw blurRad="38100" dist="38100" dir="2700000" algn="tl">
                    <a:srgbClr val="808080"/>
                  </a:outerShdw>
                </a:effectLst>
              </a:rPr>
              <a:t> </a:t>
            </a:r>
            <a:r>
              <a:rPr lang="en-US" sz="5400" dirty="0">
                <a:effectLst>
                  <a:outerShdw blurRad="38100" dist="38100" dir="2700000" algn="tl">
                    <a:srgbClr val="808080"/>
                  </a:outerShdw>
                </a:effectLst>
                <a:latin typeface="Chalkboard Bold" pitchFamily="80" charset="0"/>
              </a:rPr>
              <a:t>Remove </a:t>
            </a:r>
            <a:r>
              <a:rPr lang="en-US" sz="7200" dirty="0">
                <a:solidFill>
                  <a:srgbClr val="33CCFF"/>
                </a:solidFill>
                <a:effectLst>
                  <a:outerShdw blurRad="38100" dist="38100" dir="2700000" algn="tl">
                    <a:srgbClr val="FFFFFF"/>
                  </a:outerShdw>
                </a:effectLst>
                <a:latin typeface="Chalkboard Bold" pitchFamily="80" charset="0"/>
              </a:rPr>
              <a:t>fear</a:t>
            </a:r>
            <a:r>
              <a:rPr lang="en-US" sz="5400" dirty="0">
                <a:effectLst>
                  <a:outerShdw blurRad="38100" dist="38100" dir="2700000" algn="tl">
                    <a:srgbClr val="808080"/>
                  </a:outerShdw>
                </a:effectLst>
                <a:latin typeface="Chalkboard Bold" pitchFamily="80" charset="0"/>
              </a:rPr>
              <a:t> from your organization.</a:t>
            </a:r>
            <a:endParaRPr lang="en-US" b="0" dirty="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2:</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getting buy-in and ownership  from business unit managers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943100"/>
            <a:ext cx="7772400" cy="2971800"/>
          </a:xfrm>
        </p:spPr>
        <p:txBody>
          <a:bodyPr/>
          <a:lstStyle/>
          <a:p>
            <a:pPr marL="0" indent="0" algn="ctr" eaLnBrk="1" hangingPunct="1">
              <a:buFontTx/>
              <a:buNone/>
            </a:pPr>
            <a:r>
              <a:rPr lang="en-US" sz="4000" b="1" dirty="0" smtClean="0"/>
              <a:t>As the </a:t>
            </a:r>
            <a:r>
              <a:rPr lang="en-US" sz="4800" b="1" dirty="0" smtClean="0">
                <a:solidFill>
                  <a:srgbClr val="000090"/>
                </a:solidFill>
              </a:rPr>
              <a:t>communication of knowledge </a:t>
            </a:r>
            <a:r>
              <a:rPr lang="en-US" sz="4000" b="1" dirty="0" smtClean="0"/>
              <a:t>becomes ubiquitous around the world, any job that does not require proximity can be outsourced.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0658" name="Rectangle 2"/>
          <p:cNvSpPr>
            <a:spLocks noGrp="1" noChangeArrowheads="1"/>
          </p:cNvSpPr>
          <p:nvPr>
            <p:ph type="ctrTitle"/>
          </p:nvPr>
        </p:nvSpPr>
        <p:spPr>
          <a:xfrm>
            <a:off x="685800" y="2895600"/>
            <a:ext cx="7772400" cy="1143000"/>
          </a:xfrm>
        </p:spPr>
        <p:txBody>
          <a:bodyPr/>
          <a:lstStyle/>
          <a:p>
            <a:pPr>
              <a:defRPr/>
            </a:pPr>
            <a:r>
              <a:rPr lang="en-US" u="sng">
                <a:effectLst>
                  <a:outerShdw blurRad="38100" dist="38100" dir="2700000" algn="tl">
                    <a:srgbClr val="808080"/>
                  </a:outerShdw>
                </a:effectLst>
              </a:rPr>
              <a:t>Step 2</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Make innovation part of the </a:t>
            </a:r>
            <a:r>
              <a:rPr lang="en-US" sz="7200">
                <a:solidFill>
                  <a:srgbClr val="33CCFF"/>
                </a:solidFill>
                <a:effectLst>
                  <a:outerShdw blurRad="38100" dist="38100" dir="2700000" algn="tl">
                    <a:srgbClr val="FFFFFF"/>
                  </a:outerShdw>
                </a:effectLst>
                <a:latin typeface="Chalkboard Bold" pitchFamily="80" charset="0"/>
              </a:rPr>
              <a:t>performance review system</a:t>
            </a:r>
            <a:r>
              <a:rPr lang="en-US" sz="5400">
                <a:effectLst>
                  <a:outerShdw blurRad="38100" dist="38100" dir="2700000" algn="tl">
                    <a:srgbClr val="808080"/>
                  </a:outerShdw>
                </a:effectLst>
                <a:latin typeface="Chalkboard Bold" pitchFamily="80" charset="0"/>
              </a:rPr>
              <a:t> for everyone.</a:t>
            </a:r>
            <a:endParaRPr lang="en-US" b="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3:</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having a widely understood, system-wide process</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4754" name="Rectangle 2"/>
          <p:cNvSpPr>
            <a:spLocks noGrp="1" noChangeArrowheads="1"/>
          </p:cNvSpPr>
          <p:nvPr>
            <p:ph type="ctrTitle"/>
          </p:nvPr>
        </p:nvSpPr>
        <p:spPr>
          <a:xfrm>
            <a:off x="0" y="2857500"/>
            <a:ext cx="9144000" cy="1143000"/>
          </a:xfrm>
        </p:spPr>
        <p:txBody>
          <a:bodyPr/>
          <a:lstStyle/>
          <a:p>
            <a:pPr>
              <a:defRPr/>
            </a:pPr>
            <a:r>
              <a:rPr lang="en-US" u="sng">
                <a:effectLst>
                  <a:outerShdw blurRad="38100" dist="38100" dir="2700000" algn="tl">
                    <a:srgbClr val="808080"/>
                  </a:outerShdw>
                </a:effectLst>
              </a:rPr>
              <a:t>Step 3</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Document the </a:t>
            </a:r>
            <a:r>
              <a:rPr lang="en-US" sz="7200">
                <a:solidFill>
                  <a:srgbClr val="33CCFF"/>
                </a:solidFill>
                <a:effectLst>
                  <a:outerShdw blurRad="38100" dist="38100" dir="2700000" algn="tl">
                    <a:srgbClr val="FFFFFF"/>
                  </a:outerShdw>
                </a:effectLst>
                <a:latin typeface="Chalkboard Bold" pitchFamily="80" charset="0"/>
              </a:rPr>
              <a:t>innovation process</a:t>
            </a:r>
            <a:r>
              <a:rPr lang="en-US" sz="5400">
                <a:effectLst>
                  <a:outerShdw blurRad="38100" dist="38100" dir="2700000" algn="tl">
                    <a:srgbClr val="808080"/>
                  </a:outerShdw>
                </a:effectLst>
                <a:latin typeface="Chalkboard Bold" pitchFamily="80" charset="0"/>
              </a:rPr>
              <a:t> and make sure everyone understands it, as well as his or her role in it.</a:t>
            </a:r>
            <a:endParaRPr lang="en-US" b="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4:</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allocating resources to the process</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8850" name="Rectangle 2"/>
          <p:cNvSpPr>
            <a:spLocks noGrp="1" noChangeArrowheads="1"/>
          </p:cNvSpPr>
          <p:nvPr>
            <p:ph type="ctrTitle"/>
          </p:nvPr>
        </p:nvSpPr>
        <p:spPr>
          <a:xfrm>
            <a:off x="0" y="2857500"/>
            <a:ext cx="9144000" cy="1143000"/>
          </a:xfrm>
        </p:spPr>
        <p:txBody>
          <a:bodyPr/>
          <a:lstStyle/>
          <a:p>
            <a:pPr>
              <a:defRPr/>
            </a:pPr>
            <a:r>
              <a:rPr lang="en-US" u="sng">
                <a:effectLst>
                  <a:outerShdw blurRad="38100" dist="38100" dir="2700000" algn="tl">
                    <a:srgbClr val="808080"/>
                  </a:outerShdw>
                </a:effectLst>
              </a:rPr>
              <a:t>Step 4</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Build in enough </a:t>
            </a:r>
            <a:r>
              <a:rPr lang="en-US" sz="7200">
                <a:solidFill>
                  <a:srgbClr val="33CCFF"/>
                </a:solidFill>
                <a:effectLst>
                  <a:outerShdw blurRad="38100" dist="38100" dir="2700000" algn="tl">
                    <a:srgbClr val="FFFFFF"/>
                  </a:outerShdw>
                </a:effectLst>
                <a:latin typeface="Chalkboard Bold" pitchFamily="80" charset="0"/>
              </a:rPr>
              <a:t>looseness</a:t>
            </a:r>
            <a:r>
              <a:rPr lang="en-US" sz="5400">
                <a:effectLst>
                  <a:outerShdw blurRad="38100" dist="38100" dir="2700000" algn="tl">
                    <a:srgbClr val="808080"/>
                  </a:outerShdw>
                </a:effectLst>
                <a:latin typeface="Chalkboard Bold" pitchFamily="80" charset="0"/>
              </a:rPr>
              <a:t> into the system for people to explore new possibilities and collaborate with others inside and outside the organization.</a:t>
            </a:r>
            <a:endParaRPr lang="en-US" b="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5:</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tying projects to company strategy</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0" y="2819400"/>
            <a:ext cx="9144000" cy="1143000"/>
          </a:xfrm>
        </p:spPr>
        <p:txBody>
          <a:bodyPr/>
          <a:lstStyle/>
          <a:p>
            <a:pPr>
              <a:defRPr/>
            </a:pPr>
            <a:r>
              <a:rPr lang="en-US" u="sng">
                <a:effectLst>
                  <a:outerShdw blurRad="38100" dist="38100" dir="2700000" algn="tl">
                    <a:srgbClr val="808080"/>
                  </a:outerShdw>
                </a:effectLst>
              </a:rPr>
              <a:t>Step 5</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Make sure that everyone understands the </a:t>
            </a:r>
            <a:r>
              <a:rPr lang="en-US" sz="7200">
                <a:solidFill>
                  <a:srgbClr val="33CCFF"/>
                </a:solidFill>
                <a:effectLst>
                  <a:outerShdw blurRad="38100" dist="38100" dir="2700000" algn="tl">
                    <a:srgbClr val="FFFFFF"/>
                  </a:outerShdw>
                </a:effectLst>
                <a:latin typeface="Chalkboard Bold" pitchFamily="80" charset="0"/>
              </a:rPr>
              <a:t>corporate strategy</a:t>
            </a:r>
            <a:r>
              <a:rPr lang="en-US" sz="5400">
                <a:effectLst>
                  <a:outerShdw blurRad="38100" dist="38100" dir="2700000" algn="tl">
                    <a:srgbClr val="808080"/>
                  </a:outerShdw>
                </a:effectLst>
                <a:latin typeface="Chalkboard Bold" pitchFamily="80" charset="0"/>
              </a:rPr>
              <a:t>, and that all innovation efforts are aligned with it.</a:t>
            </a:r>
            <a:r>
              <a:rPr lang="en-US">
                <a:effectLst>
                  <a:outerShdw blurRad="38100" dist="38100" dir="2700000" algn="tl">
                    <a:srgbClr val="808080"/>
                  </a:outerShdw>
                </a:effectLst>
              </a:rPr>
              <a:t> </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6:</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spending enough time and energy on the fuzzy front-end</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42" name="Rectangle 2"/>
          <p:cNvSpPr>
            <a:spLocks noGrp="1" noChangeArrowheads="1"/>
          </p:cNvSpPr>
          <p:nvPr>
            <p:ph type="ctrTitle"/>
          </p:nvPr>
        </p:nvSpPr>
        <p:spPr>
          <a:xfrm>
            <a:off x="0" y="2857500"/>
            <a:ext cx="9144000" cy="1143000"/>
          </a:xfrm>
        </p:spPr>
        <p:txBody>
          <a:bodyPr/>
          <a:lstStyle/>
          <a:p>
            <a:pPr>
              <a:defRPr/>
            </a:pPr>
            <a:r>
              <a:rPr lang="en-US" u="sng">
                <a:effectLst>
                  <a:outerShdw blurRad="38100" dist="38100" dir="2700000" algn="tl">
                    <a:srgbClr val="808080"/>
                  </a:outerShdw>
                </a:effectLst>
              </a:rPr>
              <a:t>Step 6</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Teach people to </a:t>
            </a:r>
            <a:r>
              <a:rPr lang="en-US" sz="7200">
                <a:solidFill>
                  <a:srgbClr val="33CCFF"/>
                </a:solidFill>
                <a:effectLst>
                  <a:outerShdw blurRad="38100" dist="38100" dir="2700000" algn="tl">
                    <a:srgbClr val="FFFFFF"/>
                  </a:outerShdw>
                </a:effectLst>
                <a:latin typeface="Chalkboard Bold" pitchFamily="80" charset="0"/>
              </a:rPr>
              <a:t>scan the environment</a:t>
            </a:r>
            <a:r>
              <a:rPr lang="en-US" sz="5400">
                <a:effectLst>
                  <a:outerShdw blurRad="38100" dist="38100" dir="2700000" algn="tl">
                    <a:srgbClr val="808080"/>
                  </a:outerShdw>
                </a:effectLst>
                <a:latin typeface="Chalkboard Bold" pitchFamily="80" charset="0"/>
              </a:rPr>
              <a:t> for new trends, technologies and changes in customer mindsets.</a:t>
            </a:r>
            <a:endParaRPr lang="en-US" b="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9090" name="Rectangle 2"/>
          <p:cNvSpPr>
            <a:spLocks noGrp="1" noChangeArrowheads="1"/>
          </p:cNvSpPr>
          <p:nvPr>
            <p:ph type="ctrTitle" idx="4294967295"/>
          </p:nvPr>
        </p:nvSpPr>
        <p:spPr>
          <a:xfrm>
            <a:off x="0" y="0"/>
            <a:ext cx="9144000" cy="6858000"/>
          </a:xfrm>
        </p:spPr>
        <p:txBody>
          <a:bodyPr/>
          <a:lstStyle/>
          <a:p>
            <a:pPr>
              <a:defRPr/>
            </a:pPr>
            <a:r>
              <a:rPr lang="en-US" sz="5400" u="sng" dirty="0">
                <a:solidFill>
                  <a:srgbClr val="F8FF28"/>
                </a:solidFill>
                <a:effectLst>
                  <a:outerShdw blurRad="38100" dist="38100" dir="2700000" algn="tl">
                    <a:srgbClr val="FFFFFF"/>
                  </a:outerShdw>
                </a:effectLst>
                <a:latin typeface="Comic Sans MS" pitchFamily="-106" charset="0"/>
              </a:rPr>
              <a:t>SO, CONSTANTLY ASK</a:t>
            </a:r>
            <a:r>
              <a:rPr lang="en-US" sz="5400" dirty="0">
                <a:solidFill>
                  <a:srgbClr val="F8FF28"/>
                </a:solidFill>
                <a:effectLst>
                  <a:outerShdw blurRad="38100" dist="38100" dir="2700000" algn="tl">
                    <a:srgbClr val="FFFFFF"/>
                  </a:outerShdw>
                </a:effectLst>
                <a:latin typeface="Comic Sans MS" pitchFamily="-106" charset="0"/>
              </a:rPr>
              <a:t>:</a:t>
            </a:r>
            <a:br>
              <a:rPr lang="en-US" sz="5400" dirty="0">
                <a:solidFill>
                  <a:srgbClr val="F8FF28"/>
                </a:solidFill>
                <a:effectLst>
                  <a:outerShdw blurRad="38100" dist="38100" dir="2700000" algn="tl">
                    <a:srgbClr val="FFFFFF"/>
                  </a:outerShdw>
                </a:effectLst>
                <a:latin typeface="Comic Sans MS" pitchFamily="-106" charset="0"/>
              </a:rPr>
            </a:br>
            <a:r>
              <a:rPr lang="en-US" dirty="0">
                <a:solidFill>
                  <a:schemeClr val="bg1"/>
                </a:solidFill>
                <a:effectLst>
                  <a:outerShdw blurRad="38100" dist="38100" dir="2700000" algn="tl">
                    <a:srgbClr val="808080"/>
                  </a:outerShdw>
                </a:effectLst>
                <a:latin typeface="Comic Sans MS" pitchFamily="-106" charset="0"/>
              </a:rPr>
              <a:t> </a:t>
            </a:r>
            <a:r>
              <a:rPr lang="en-US" sz="4400" dirty="0">
                <a:solidFill>
                  <a:srgbClr val="FF0000"/>
                </a:solidFill>
                <a:effectLst/>
                <a:latin typeface="Comic Sans MS" pitchFamily="-106" charset="0"/>
              </a:rPr>
              <a:t>Bugs, Rants, and Raves:</a:t>
            </a:r>
            <a:r>
              <a:rPr lang="en-US" sz="4400" dirty="0">
                <a:solidFill>
                  <a:schemeClr val="bg1"/>
                </a:solidFill>
                <a:effectLst>
                  <a:outerShdw blurRad="38100" dist="38100" dir="2700000" algn="tl">
                    <a:srgbClr val="808080"/>
                  </a:outerShdw>
                </a:effectLst>
                <a:latin typeface="Comic Sans MS" pitchFamily="-106" charset="0"/>
              </a:rPr>
              <a:t/>
            </a:r>
            <a:br>
              <a:rPr lang="en-US" sz="4400" dirty="0">
                <a:solidFill>
                  <a:schemeClr val="bg1"/>
                </a:solidFill>
                <a:effectLst>
                  <a:outerShdw blurRad="38100" dist="38100" dir="2700000" algn="tl">
                    <a:srgbClr val="808080"/>
                  </a:outerShdw>
                </a:effectLst>
                <a:latin typeface="Comic Sans MS" pitchFamily="-106" charset="0"/>
              </a:rPr>
            </a:br>
            <a:r>
              <a:rPr lang="en-US" sz="3200" dirty="0">
                <a:solidFill>
                  <a:schemeClr val="bg1"/>
                </a:solidFill>
                <a:effectLst>
                  <a:outerShdw blurRad="38100" dist="38100" dir="2700000" algn="tl">
                    <a:srgbClr val="808080"/>
                  </a:outerShdw>
                </a:effectLst>
                <a:latin typeface="Comic Sans MS" pitchFamily="-106" charset="0"/>
              </a:rPr>
              <a:t>What BOTHERS you...?</a:t>
            </a:r>
            <a:br>
              <a:rPr lang="en-US" sz="3200" dirty="0">
                <a:solidFill>
                  <a:schemeClr val="bg1"/>
                </a:solidFill>
                <a:effectLst>
                  <a:outerShdw blurRad="38100" dist="38100" dir="2700000" algn="tl">
                    <a:srgbClr val="808080"/>
                  </a:outerShdw>
                </a:effectLst>
                <a:latin typeface="Comic Sans MS" pitchFamily="-106" charset="0"/>
              </a:rPr>
            </a:br>
            <a:r>
              <a:rPr lang="en-US" sz="3200" dirty="0">
                <a:solidFill>
                  <a:schemeClr val="bg1"/>
                </a:solidFill>
                <a:effectLst>
                  <a:outerShdw blurRad="38100" dist="38100" dir="2700000" algn="tl">
                    <a:srgbClr val="808080"/>
                  </a:outerShdw>
                </a:effectLst>
                <a:latin typeface="Comic Sans MS" pitchFamily="-106" charset="0"/>
              </a:rPr>
              <a:t>What do you HATE...?</a:t>
            </a:r>
            <a:br>
              <a:rPr lang="en-US" sz="3200" dirty="0">
                <a:solidFill>
                  <a:schemeClr val="bg1"/>
                </a:solidFill>
                <a:effectLst>
                  <a:outerShdw blurRad="38100" dist="38100" dir="2700000" algn="tl">
                    <a:srgbClr val="808080"/>
                  </a:outerShdw>
                </a:effectLst>
                <a:latin typeface="Comic Sans MS" pitchFamily="-106" charset="0"/>
              </a:rPr>
            </a:br>
            <a:r>
              <a:rPr lang="en-US" sz="3200" dirty="0">
                <a:solidFill>
                  <a:schemeClr val="bg1"/>
                </a:solidFill>
                <a:effectLst>
                  <a:outerShdw blurRad="38100" dist="38100" dir="2700000" algn="tl">
                    <a:srgbClr val="808080"/>
                  </a:outerShdw>
                </a:effectLst>
                <a:latin typeface="Comic Sans MS" pitchFamily="-106" charset="0"/>
              </a:rPr>
              <a:t>What do you LOVE?</a:t>
            </a:r>
            <a:br>
              <a:rPr lang="en-US" sz="3200" dirty="0">
                <a:solidFill>
                  <a:schemeClr val="bg1"/>
                </a:solidFill>
                <a:effectLst>
                  <a:outerShdw blurRad="38100" dist="38100" dir="2700000" algn="tl">
                    <a:srgbClr val="808080"/>
                  </a:outerShdw>
                </a:effectLst>
                <a:latin typeface="Comic Sans MS" pitchFamily="-106" charset="0"/>
              </a:rPr>
            </a:br>
            <a:r>
              <a:rPr lang="en-US" sz="2000" dirty="0">
                <a:solidFill>
                  <a:schemeClr val="bg1"/>
                </a:solidFill>
                <a:effectLst>
                  <a:outerShdw blurRad="38100" dist="38100" dir="2700000" algn="tl">
                    <a:srgbClr val="808080"/>
                  </a:outerShdw>
                </a:effectLst>
                <a:latin typeface="Comic Sans MS" pitchFamily="-106" charset="0"/>
              </a:rPr>
              <a:t/>
            </a:r>
            <a:br>
              <a:rPr lang="en-US" sz="2000" dirty="0">
                <a:solidFill>
                  <a:schemeClr val="bg1"/>
                </a:solidFill>
                <a:effectLst>
                  <a:outerShdw blurRad="38100" dist="38100" dir="2700000" algn="tl">
                    <a:srgbClr val="808080"/>
                  </a:outerShdw>
                </a:effectLst>
                <a:latin typeface="Comic Sans MS" pitchFamily="-106" charset="0"/>
              </a:rPr>
            </a:br>
            <a:r>
              <a:rPr lang="en-US" dirty="0">
                <a:solidFill>
                  <a:schemeClr val="bg1"/>
                </a:solidFill>
                <a:effectLst>
                  <a:outerShdw blurRad="38100" dist="38100" dir="2700000" algn="tl">
                    <a:srgbClr val="808080"/>
                  </a:outerShdw>
                </a:effectLst>
                <a:latin typeface="Comic Sans MS" pitchFamily="-106" charset="0"/>
              </a:rPr>
              <a:t> </a:t>
            </a:r>
            <a:r>
              <a:rPr lang="en-US" sz="4400" dirty="0">
                <a:solidFill>
                  <a:srgbClr val="FF0000"/>
                </a:solidFill>
                <a:effectLst/>
                <a:latin typeface="Comic Sans MS" pitchFamily="-106" charset="0"/>
              </a:rPr>
              <a:t>Genie Wishes, Magic Wands, and Crystal Balls:</a:t>
            </a:r>
            <a:r>
              <a:rPr lang="en-US" sz="4400" dirty="0">
                <a:solidFill>
                  <a:srgbClr val="FF6600"/>
                </a:solidFill>
                <a:effectLst>
                  <a:outerShdw blurRad="38100" dist="38100" dir="2700000" algn="tl">
                    <a:srgbClr val="FFFFFF"/>
                  </a:outerShdw>
                </a:effectLst>
                <a:latin typeface="Comic Sans MS" pitchFamily="-106" charset="0"/>
              </a:rPr>
              <a:t/>
            </a:r>
            <a:br>
              <a:rPr lang="en-US" sz="4400" dirty="0">
                <a:solidFill>
                  <a:srgbClr val="FF6600"/>
                </a:solidFill>
                <a:effectLst>
                  <a:outerShdw blurRad="38100" dist="38100" dir="2700000" algn="tl">
                    <a:srgbClr val="FFFFFF"/>
                  </a:outerShdw>
                </a:effectLst>
                <a:latin typeface="Comic Sans MS" pitchFamily="-106" charset="0"/>
              </a:rPr>
            </a:br>
            <a:r>
              <a:rPr lang="en-US" sz="4800" dirty="0">
                <a:solidFill>
                  <a:srgbClr val="FF6600"/>
                </a:solidFill>
                <a:effectLst>
                  <a:outerShdw blurRad="38100" dist="38100" dir="2700000" algn="tl">
                    <a:srgbClr val="FFFFFF"/>
                  </a:outerShdw>
                </a:effectLst>
                <a:latin typeface="Comic Sans MS" pitchFamily="-106" charset="0"/>
              </a:rPr>
              <a:t> </a:t>
            </a:r>
            <a:r>
              <a:rPr lang="en-US" sz="3200" dirty="0">
                <a:solidFill>
                  <a:schemeClr val="bg1"/>
                </a:solidFill>
                <a:effectLst>
                  <a:outerShdw blurRad="38100" dist="38100" dir="2700000" algn="tl">
                    <a:srgbClr val="808080"/>
                  </a:outerShdw>
                </a:effectLst>
                <a:latin typeface="Comic Sans MS" pitchFamily="-106" charset="0"/>
              </a:rPr>
              <a:t>What would you WISH for if...?</a:t>
            </a:r>
            <a:br>
              <a:rPr lang="en-US" sz="3200" dirty="0">
                <a:solidFill>
                  <a:schemeClr val="bg1"/>
                </a:solidFill>
                <a:effectLst>
                  <a:outerShdw blurRad="38100" dist="38100" dir="2700000" algn="tl">
                    <a:srgbClr val="808080"/>
                  </a:outerShdw>
                </a:effectLst>
                <a:latin typeface="Comic Sans MS" pitchFamily="-106" charset="0"/>
              </a:rPr>
            </a:br>
            <a:r>
              <a:rPr lang="en-US" sz="3200" dirty="0">
                <a:solidFill>
                  <a:schemeClr val="bg1"/>
                </a:solidFill>
                <a:effectLst>
                  <a:outerShdw blurRad="38100" dist="38100" dir="2700000" algn="tl">
                    <a:srgbClr val="808080"/>
                  </a:outerShdw>
                </a:effectLst>
                <a:latin typeface="Comic Sans MS" pitchFamily="-106" charset="0"/>
              </a:rPr>
              <a:t>What would you CHANGE if...?</a:t>
            </a:r>
            <a:br>
              <a:rPr lang="en-US" sz="3200" dirty="0">
                <a:solidFill>
                  <a:schemeClr val="bg1"/>
                </a:solidFill>
                <a:effectLst>
                  <a:outerShdw blurRad="38100" dist="38100" dir="2700000" algn="tl">
                    <a:srgbClr val="808080"/>
                  </a:outerShdw>
                </a:effectLst>
                <a:latin typeface="Comic Sans MS" pitchFamily="-106" charset="0"/>
              </a:rPr>
            </a:br>
            <a:r>
              <a:rPr lang="en-US" sz="3200" dirty="0">
                <a:solidFill>
                  <a:schemeClr val="bg1"/>
                </a:solidFill>
                <a:effectLst>
                  <a:outerShdw blurRad="38100" dist="38100" dir="2700000" algn="tl">
                    <a:srgbClr val="808080"/>
                  </a:outerShdw>
                </a:effectLst>
                <a:latin typeface="Comic Sans MS" pitchFamily="-106" charset="0"/>
              </a:rPr>
              <a:t>What IF...?</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29090"/>
                                        </p:tgtEl>
                                        <p:attrNameLst>
                                          <p:attrName>style.visibility</p:attrName>
                                        </p:attrNameLst>
                                      </p:cBhvr>
                                      <p:to>
                                        <p:strVal val="visible"/>
                                      </p:to>
                                    </p:set>
                                    <p:animEffect transition="in" filter="fade">
                                      <p:cBhvr>
                                        <p:cTn id="7" dur="500"/>
                                        <p:tgtEl>
                                          <p:spTgt spid="729090"/>
                                        </p:tgtEl>
                                      </p:cBhvr>
                                    </p:animEffect>
                                    <p:anim calcmode="lin" valueType="num">
                                      <p:cBhvr>
                                        <p:cTn id="8" dur="500" fill="hold"/>
                                        <p:tgtEl>
                                          <p:spTgt spid="729090"/>
                                        </p:tgtEl>
                                        <p:attrNameLst>
                                          <p:attrName>ppt_x</p:attrName>
                                        </p:attrNameLst>
                                      </p:cBhvr>
                                      <p:tavLst>
                                        <p:tav tm="0">
                                          <p:val>
                                            <p:strVal val="#ppt_x-.1"/>
                                          </p:val>
                                        </p:tav>
                                        <p:tav tm="100000">
                                          <p:val>
                                            <p:strVal val="#ppt_x"/>
                                          </p:val>
                                        </p:tav>
                                      </p:tavLst>
                                    </p:anim>
                                    <p:anim calcmode="lin" valueType="num">
                                      <p:cBhvr>
                                        <p:cTn id="9" dur="500" fill="hold"/>
                                        <p:tgtEl>
                                          <p:spTgt spid="7290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0"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1162050"/>
            <a:ext cx="7772400" cy="4533900"/>
          </a:xfrm>
        </p:spPr>
        <p:txBody>
          <a:bodyPr/>
          <a:lstStyle/>
          <a:p>
            <a:pPr marL="0" indent="0" algn="ctr" eaLnBrk="1" hangingPunct="1">
              <a:buFontTx/>
              <a:buNone/>
            </a:pPr>
            <a:r>
              <a:rPr lang="en-US" sz="3600" b="1" dirty="0" smtClean="0">
                <a:solidFill>
                  <a:srgbClr val="000090"/>
                </a:solidFill>
              </a:rPr>
              <a:t>Universities pride themselves on the </a:t>
            </a:r>
            <a:r>
              <a:rPr lang="en-US" sz="4400" b="1" dirty="0" smtClean="0"/>
              <a:t>quality of their knowledge workers</a:t>
            </a:r>
            <a:r>
              <a:rPr lang="en-US" sz="3600" b="1" dirty="0" smtClean="0">
                <a:solidFill>
                  <a:srgbClr val="000090"/>
                </a:solidFill>
              </a:rPr>
              <a:t>, but the future of universities will depend upon the ability of educational institutions to </a:t>
            </a:r>
            <a:r>
              <a:rPr lang="en-US" sz="4400" b="1" dirty="0" smtClean="0">
                <a:solidFill>
                  <a:srgbClr val="FFFFFF"/>
                </a:solidFill>
              </a:rPr>
              <a:t>develop knowledge creators</a:t>
            </a:r>
            <a:r>
              <a:rPr lang="en-US" sz="3600" b="1" dirty="0" smtClean="0">
                <a:solidFill>
                  <a:srgbClr val="FFFFFF"/>
                </a:solidFill>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7:</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building sufficient diversity  into the process</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3186" name="Rectangle 2"/>
          <p:cNvSpPr>
            <a:spLocks noGrp="1" noChangeArrowheads="1"/>
          </p:cNvSpPr>
          <p:nvPr>
            <p:ph type="ctrTitle"/>
          </p:nvPr>
        </p:nvSpPr>
        <p:spPr>
          <a:xfrm>
            <a:off x="685800" y="2819400"/>
            <a:ext cx="7772400" cy="1143000"/>
          </a:xfrm>
        </p:spPr>
        <p:txBody>
          <a:bodyPr/>
          <a:lstStyle/>
          <a:p>
            <a:pPr>
              <a:defRPr/>
            </a:pPr>
            <a:r>
              <a:rPr lang="en-US" u="sng">
                <a:effectLst>
                  <a:outerShdw blurRad="38100" dist="38100" dir="2700000" algn="tl">
                    <a:srgbClr val="808080"/>
                  </a:outerShdw>
                </a:effectLst>
              </a:rPr>
              <a:t>Step 7</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Teach people the critical importance of  </a:t>
            </a:r>
            <a:r>
              <a:rPr lang="en-US" sz="7200">
                <a:solidFill>
                  <a:srgbClr val="33CCFF"/>
                </a:solidFill>
                <a:effectLst>
                  <a:outerShdw blurRad="38100" dist="38100" dir="2700000" algn="tl">
                    <a:srgbClr val="FFFFFF"/>
                  </a:outerShdw>
                </a:effectLst>
                <a:latin typeface="Chalkboard Bold" pitchFamily="80" charset="0"/>
              </a:rPr>
              <a:t>diversity</a:t>
            </a:r>
            <a:r>
              <a:rPr lang="en-US" sz="5400">
                <a:effectLst>
                  <a:outerShdw blurRad="38100" dist="38100" dir="2700000" algn="tl">
                    <a:srgbClr val="808080"/>
                  </a:outerShdw>
                </a:effectLst>
                <a:latin typeface="Chalkboard Bold" pitchFamily="80" charset="0"/>
              </a:rPr>
              <a:t> of thinking styles, experience, perspectives and expertise.</a:t>
            </a:r>
            <a:r>
              <a:rPr lang="en-US">
                <a:effectLst>
                  <a:outerShdw blurRad="38100" dist="38100" dir="2700000" algn="tl">
                    <a:srgbClr val="808080"/>
                  </a:outerShdw>
                </a:effectLst>
              </a:rPr>
              <a:t> </a:t>
            </a:r>
            <a:endParaRPr lang="en-US" b="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8:</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developing criteria and metrics  in advance</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a:xfrm>
            <a:off x="0" y="2857500"/>
            <a:ext cx="9144000" cy="1143000"/>
          </a:xfrm>
        </p:spPr>
        <p:txBody>
          <a:bodyPr/>
          <a:lstStyle/>
          <a:p>
            <a:pPr>
              <a:defRPr/>
            </a:pPr>
            <a:r>
              <a:rPr lang="en-US" u="sng">
                <a:effectLst>
                  <a:outerShdw blurRad="38100" dist="38100" dir="2700000" algn="tl">
                    <a:srgbClr val="808080"/>
                  </a:outerShdw>
                </a:effectLst>
              </a:rPr>
              <a:t>Step 8</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Spend upfront the time necessary to develop </a:t>
            </a:r>
            <a:r>
              <a:rPr lang="en-US" sz="7200">
                <a:solidFill>
                  <a:srgbClr val="33CCFF"/>
                </a:solidFill>
                <a:effectLst>
                  <a:outerShdw blurRad="38100" dist="38100" dir="2700000" algn="tl">
                    <a:srgbClr val="FFFFFF"/>
                  </a:outerShdw>
                </a:effectLst>
                <a:latin typeface="Chalkboard Bold" pitchFamily="80" charset="0"/>
              </a:rPr>
              <a:t>market and success-related parameters</a:t>
            </a:r>
            <a:r>
              <a:rPr lang="en-US" sz="5400">
                <a:effectLst>
                  <a:outerShdw blurRad="38100" dist="38100" dir="2700000" algn="tl">
                    <a:srgbClr val="808080"/>
                  </a:outerShdw>
                </a:effectLst>
                <a:latin typeface="Chalkboard Bold" pitchFamily="80" charset="0"/>
              </a:rPr>
              <a:t> that will take you into the future.</a:t>
            </a:r>
            <a:r>
              <a:rPr lang="en-US" b="0">
                <a:effectLst>
                  <a:outerShdw blurRad="38100" dist="38100" dir="2700000" algn="tl">
                    <a:srgbClr val="808080"/>
                  </a:outerShdw>
                </a:effectLst>
              </a:rPr>
              <a:t> </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9:</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training and coaching  innovation teams</a:t>
            </a: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1378" name="Rectangle 2"/>
          <p:cNvSpPr>
            <a:spLocks noGrp="1" noChangeArrowheads="1"/>
          </p:cNvSpPr>
          <p:nvPr>
            <p:ph type="ctrTitle"/>
          </p:nvPr>
        </p:nvSpPr>
        <p:spPr>
          <a:xfrm>
            <a:off x="0" y="2857500"/>
            <a:ext cx="9144000" cy="1143000"/>
          </a:xfrm>
        </p:spPr>
        <p:txBody>
          <a:bodyPr/>
          <a:lstStyle/>
          <a:p>
            <a:pPr>
              <a:defRPr/>
            </a:pPr>
            <a:r>
              <a:rPr lang="en-US" u="sng">
                <a:effectLst>
                  <a:outerShdw blurRad="38100" dist="38100" dir="2700000" algn="tl">
                    <a:srgbClr val="808080"/>
                  </a:outerShdw>
                </a:effectLst>
              </a:rPr>
              <a:t>Step 9</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Provide enough </a:t>
            </a:r>
            <a:r>
              <a:rPr lang="en-US" sz="7200">
                <a:solidFill>
                  <a:srgbClr val="33CCFF"/>
                </a:solidFill>
                <a:effectLst>
                  <a:outerShdw blurRad="38100" dist="38100" dir="2700000" algn="tl">
                    <a:srgbClr val="FFFFFF"/>
                  </a:outerShdw>
                </a:effectLst>
                <a:latin typeface="Chalkboard Bold" pitchFamily="80" charset="0"/>
              </a:rPr>
              <a:t>facilitation, training, and coaching</a:t>
            </a:r>
            <a:r>
              <a:rPr lang="en-US" sz="5400">
                <a:effectLst>
                  <a:outerShdw blurRad="38100" dist="38100" dir="2700000" algn="tl">
                    <a:srgbClr val="808080"/>
                  </a:outerShdw>
                </a:effectLst>
                <a:latin typeface="Chalkboard Bold" pitchFamily="80" charset="0"/>
              </a:rPr>
              <a:t> so that when people are working on an innovation team, they can be successful.</a:t>
            </a:r>
            <a:endParaRPr lang="en-US" b="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3426" name="Rectangle 2"/>
          <p:cNvSpPr>
            <a:spLocks noChangeArrowheads="1"/>
          </p:cNvSpPr>
          <p:nvPr/>
        </p:nvSpPr>
        <p:spPr bwMode="auto">
          <a:xfrm>
            <a:off x="649288" y="0"/>
            <a:ext cx="7885112" cy="914400"/>
          </a:xfrm>
          <a:prstGeom prst="rect">
            <a:avLst/>
          </a:prstGeom>
          <a:noFill/>
          <a:ln w="9525">
            <a:noFill/>
            <a:miter lim="800000"/>
            <a:headEnd/>
            <a:tailEnd/>
          </a:ln>
          <a:effectLst/>
        </p:spPr>
        <p:txBody>
          <a:bodyPr wrap="none">
            <a:prstTxWarp prst="textNoShape">
              <a:avLst/>
            </a:prstTxWarp>
            <a:spAutoFit/>
          </a:bodyPr>
          <a:lstStyle/>
          <a:p>
            <a:pPr>
              <a:defRPr/>
            </a:pPr>
            <a:r>
              <a:rPr lang="en-US" sz="5400" b="1" u="sng" dirty="0">
                <a:solidFill>
                  <a:srgbClr val="F8FF28"/>
                </a:solidFill>
                <a:effectLst>
                  <a:outerShdw blurRad="38100" dist="38100" dir="2700000" algn="tl">
                    <a:srgbClr val="FFFFFF"/>
                  </a:outerShdw>
                </a:effectLst>
                <a:latin typeface="Comic Sans MS" pitchFamily="-106" charset="0"/>
              </a:rPr>
              <a:t>SO, CONTINUOUSLY:</a:t>
            </a:r>
            <a:endParaRPr lang="en-US" sz="5400" b="1" dirty="0">
              <a:solidFill>
                <a:srgbClr val="F8FF28"/>
              </a:solidFill>
              <a:effectLst>
                <a:outerShdw blurRad="38100" dist="38100" dir="2700000" algn="tl">
                  <a:srgbClr val="FFFFFF"/>
                </a:outerShdw>
              </a:effectLst>
              <a:latin typeface="Comic Sans MS" pitchFamily="-106" charset="0"/>
            </a:endParaRPr>
          </a:p>
        </p:txBody>
      </p:sp>
      <p:grpSp>
        <p:nvGrpSpPr>
          <p:cNvPr id="2" name="Group 3"/>
          <p:cNvGrpSpPr>
            <a:grpSpLocks/>
          </p:cNvGrpSpPr>
          <p:nvPr/>
        </p:nvGrpSpPr>
        <p:grpSpPr bwMode="auto">
          <a:xfrm>
            <a:off x="247650" y="952500"/>
            <a:ext cx="4324350" cy="3086100"/>
            <a:chOff x="336" y="648"/>
            <a:chExt cx="2724" cy="1944"/>
          </a:xfrm>
        </p:grpSpPr>
        <p:grpSp>
          <p:nvGrpSpPr>
            <p:cNvPr id="3" name="Group 4"/>
            <p:cNvGrpSpPr>
              <a:grpSpLocks/>
            </p:cNvGrpSpPr>
            <p:nvPr/>
          </p:nvGrpSpPr>
          <p:grpSpPr bwMode="auto">
            <a:xfrm>
              <a:off x="336" y="1056"/>
              <a:ext cx="2724" cy="1536"/>
              <a:chOff x="192" y="240"/>
              <a:chExt cx="2464" cy="1680"/>
            </a:xfrm>
          </p:grpSpPr>
          <p:sp>
            <p:nvSpPr>
              <p:cNvPr id="148498" name="Rectangle 5"/>
              <p:cNvSpPr>
                <a:spLocks noChangeArrowheads="1"/>
              </p:cNvSpPr>
              <p:nvPr/>
            </p:nvSpPr>
            <p:spPr bwMode="auto">
              <a:xfrm>
                <a:off x="192" y="240"/>
                <a:ext cx="2448" cy="168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48499" name="Picture 6" descr="Facilitator"/>
              <p:cNvPicPr>
                <a:picLocks noChangeAspect="1" noChangeArrowheads="1"/>
              </p:cNvPicPr>
              <p:nvPr/>
            </p:nvPicPr>
            <p:blipFill>
              <a:blip r:embed="rId3"/>
              <a:srcRect/>
              <a:stretch>
                <a:fillRect/>
              </a:stretch>
            </p:blipFill>
            <p:spPr bwMode="auto">
              <a:xfrm>
                <a:off x="192" y="240"/>
                <a:ext cx="1996" cy="1666"/>
              </a:xfrm>
              <a:prstGeom prst="rect">
                <a:avLst/>
              </a:prstGeom>
              <a:noFill/>
              <a:ln w="9525">
                <a:noFill/>
                <a:miter lim="800000"/>
                <a:headEnd/>
                <a:tailEnd/>
              </a:ln>
            </p:spPr>
          </p:pic>
          <p:sp>
            <p:nvSpPr>
              <p:cNvPr id="148500" name="Rectangle 7"/>
              <p:cNvSpPr>
                <a:spLocks noChangeArrowheads="1"/>
              </p:cNvSpPr>
              <p:nvPr/>
            </p:nvSpPr>
            <p:spPr bwMode="auto">
              <a:xfrm>
                <a:off x="1840" y="594"/>
                <a:ext cx="816" cy="274"/>
              </a:xfrm>
              <a:prstGeom prst="rect">
                <a:avLst/>
              </a:prstGeom>
              <a:noFill/>
              <a:ln w="9525">
                <a:noFill/>
                <a:miter lim="800000"/>
                <a:headEnd/>
                <a:tailEnd/>
              </a:ln>
            </p:spPr>
            <p:txBody>
              <a:bodyPr wrap="none">
                <a:prstTxWarp prst="textNoShape">
                  <a:avLst/>
                </a:prstTxWarp>
                <a:spAutoFit/>
              </a:bodyPr>
              <a:lstStyle/>
              <a:p>
                <a:pPr algn="ctr"/>
                <a:r>
                  <a:rPr lang="en-US" sz="2000" b="1">
                    <a:solidFill>
                      <a:srgbClr val="9E0709"/>
                    </a:solidFill>
                    <a:latin typeface="Tahoma" charset="0"/>
                  </a:rPr>
                  <a:t>Innovate!</a:t>
                </a:r>
              </a:p>
            </p:txBody>
          </p:sp>
        </p:grpSp>
        <p:sp>
          <p:nvSpPr>
            <p:cNvPr id="743432" name="Rectangle 8"/>
            <p:cNvSpPr>
              <a:spLocks noChangeArrowheads="1"/>
            </p:cNvSpPr>
            <p:nvPr/>
          </p:nvSpPr>
          <p:spPr bwMode="auto">
            <a:xfrm>
              <a:off x="982" y="648"/>
              <a:ext cx="1432" cy="404"/>
            </a:xfrm>
            <a:prstGeom prst="rect">
              <a:avLst/>
            </a:prstGeom>
            <a:noFill/>
            <a:ln w="9525">
              <a:noFill/>
              <a:miter lim="800000"/>
              <a:headEnd/>
              <a:tailEnd/>
            </a:ln>
            <a:effectLst/>
          </p:spPr>
          <p:txBody>
            <a:bodyPr wrap="none">
              <a:prstTxWarp prst="textNoShape">
                <a:avLst/>
              </a:prstTxWarp>
              <a:spAutoFit/>
            </a:bodyPr>
            <a:lstStyle/>
            <a:p>
              <a:pPr>
                <a:defRPr/>
              </a:pPr>
              <a:r>
                <a:rPr lang="en-US" sz="3600" b="1" dirty="0">
                  <a:solidFill>
                    <a:schemeClr val="bg1"/>
                  </a:solidFill>
                  <a:effectLst>
                    <a:outerShdw blurRad="38100" dist="38100" dir="2700000" algn="tl">
                      <a:srgbClr val="FFFFFF"/>
                    </a:outerShdw>
                  </a:effectLst>
                  <a:latin typeface="Comic Sans MS" pitchFamily="-106" charset="0"/>
                </a:rPr>
                <a:t>Facilitate</a:t>
              </a:r>
              <a:endParaRPr lang="en-US" sz="4400" b="1" dirty="0">
                <a:solidFill>
                  <a:schemeClr val="bg1"/>
                </a:solidFill>
                <a:effectLst>
                  <a:outerShdw blurRad="38100" dist="38100" dir="2700000" algn="tl">
                    <a:srgbClr val="FFFFFF"/>
                  </a:outerShdw>
                </a:effectLst>
                <a:latin typeface="Comic Sans MS" pitchFamily="-106" charset="0"/>
              </a:endParaRPr>
            </a:p>
          </p:txBody>
        </p:sp>
      </p:grpSp>
      <p:grpSp>
        <p:nvGrpSpPr>
          <p:cNvPr id="4" name="Group 9"/>
          <p:cNvGrpSpPr>
            <a:grpSpLocks/>
          </p:cNvGrpSpPr>
          <p:nvPr/>
        </p:nvGrpSpPr>
        <p:grpSpPr bwMode="auto">
          <a:xfrm>
            <a:off x="228600" y="4267200"/>
            <a:ext cx="5638800" cy="2438400"/>
            <a:chOff x="144" y="2688"/>
            <a:chExt cx="3552" cy="1536"/>
          </a:xfrm>
        </p:grpSpPr>
        <p:grpSp>
          <p:nvGrpSpPr>
            <p:cNvPr id="5" name="Group 10"/>
            <p:cNvGrpSpPr>
              <a:grpSpLocks/>
            </p:cNvGrpSpPr>
            <p:nvPr/>
          </p:nvGrpSpPr>
          <p:grpSpPr bwMode="auto">
            <a:xfrm>
              <a:off x="1104" y="2688"/>
              <a:ext cx="2592" cy="1536"/>
              <a:chOff x="1968" y="2640"/>
              <a:chExt cx="2208" cy="1426"/>
            </a:xfrm>
          </p:grpSpPr>
          <p:grpSp>
            <p:nvGrpSpPr>
              <p:cNvPr id="6" name="Group 11"/>
              <p:cNvGrpSpPr>
                <a:grpSpLocks/>
              </p:cNvGrpSpPr>
              <p:nvPr/>
            </p:nvGrpSpPr>
            <p:grpSpPr bwMode="auto">
              <a:xfrm>
                <a:off x="1968" y="2640"/>
                <a:ext cx="2208" cy="1426"/>
                <a:chOff x="1968" y="2640"/>
                <a:chExt cx="2208" cy="1426"/>
              </a:xfrm>
            </p:grpSpPr>
            <p:pic>
              <p:nvPicPr>
                <p:cNvPr id="148494" name="Picture 12" descr="Coach"/>
                <p:cNvPicPr>
                  <a:picLocks noChangeAspect="1" noChangeArrowheads="1"/>
                </p:cNvPicPr>
                <p:nvPr/>
              </p:nvPicPr>
              <p:blipFill>
                <a:blip r:embed="rId4"/>
                <a:srcRect b="16563"/>
                <a:stretch>
                  <a:fillRect/>
                </a:stretch>
              </p:blipFill>
              <p:spPr bwMode="auto">
                <a:xfrm>
                  <a:off x="1968" y="2640"/>
                  <a:ext cx="2208" cy="1426"/>
                </a:xfrm>
                <a:prstGeom prst="rect">
                  <a:avLst/>
                </a:prstGeom>
                <a:noFill/>
                <a:ln w="9525">
                  <a:noFill/>
                  <a:miter lim="800000"/>
                  <a:headEnd/>
                  <a:tailEnd/>
                </a:ln>
              </p:spPr>
            </p:pic>
            <p:sp>
              <p:nvSpPr>
                <p:cNvPr id="148495" name="Rectangle 13"/>
                <p:cNvSpPr>
                  <a:spLocks noChangeArrowheads="1"/>
                </p:cNvSpPr>
                <p:nvPr/>
              </p:nvSpPr>
              <p:spPr bwMode="auto">
                <a:xfrm>
                  <a:off x="3600" y="3840"/>
                  <a:ext cx="336" cy="96"/>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sp>
            <p:nvSpPr>
              <p:cNvPr id="148493" name="Rectangle 14"/>
              <p:cNvSpPr>
                <a:spLocks noChangeArrowheads="1"/>
              </p:cNvSpPr>
              <p:nvPr/>
            </p:nvSpPr>
            <p:spPr bwMode="auto">
              <a:xfrm>
                <a:off x="2871" y="2657"/>
                <a:ext cx="768" cy="232"/>
              </a:xfrm>
              <a:prstGeom prst="rect">
                <a:avLst/>
              </a:prstGeom>
              <a:noFill/>
              <a:ln w="9525">
                <a:noFill/>
                <a:miter lim="800000"/>
                <a:headEnd/>
                <a:tailEnd/>
              </a:ln>
            </p:spPr>
            <p:txBody>
              <a:bodyPr wrap="none">
                <a:prstTxWarp prst="textNoShape">
                  <a:avLst/>
                </a:prstTxWarp>
                <a:spAutoFit/>
              </a:bodyPr>
              <a:lstStyle/>
              <a:p>
                <a:pPr algn="ctr"/>
                <a:r>
                  <a:rPr lang="en-US" sz="2000" b="1">
                    <a:solidFill>
                      <a:srgbClr val="9E0709"/>
                    </a:solidFill>
                    <a:latin typeface="Tahoma" charset="0"/>
                  </a:rPr>
                  <a:t>Innovate!</a:t>
                </a:r>
              </a:p>
            </p:txBody>
          </p:sp>
        </p:grpSp>
        <p:sp>
          <p:nvSpPr>
            <p:cNvPr id="743439" name="Rectangle 15"/>
            <p:cNvSpPr>
              <a:spLocks noChangeArrowheads="1"/>
            </p:cNvSpPr>
            <p:nvPr/>
          </p:nvSpPr>
          <p:spPr bwMode="auto">
            <a:xfrm>
              <a:off x="144" y="3254"/>
              <a:ext cx="920" cy="404"/>
            </a:xfrm>
            <a:prstGeom prst="rect">
              <a:avLst/>
            </a:prstGeom>
            <a:noFill/>
            <a:ln w="9525">
              <a:noFill/>
              <a:miter lim="800000"/>
              <a:headEnd/>
              <a:tailEnd/>
            </a:ln>
            <a:effectLst/>
          </p:spPr>
          <p:txBody>
            <a:bodyPr wrap="none">
              <a:prstTxWarp prst="textNoShape">
                <a:avLst/>
              </a:prstTxWarp>
              <a:spAutoFit/>
            </a:bodyPr>
            <a:lstStyle/>
            <a:p>
              <a:pPr>
                <a:defRPr/>
              </a:pPr>
              <a:r>
                <a:rPr lang="en-US" sz="3600" b="1" dirty="0">
                  <a:solidFill>
                    <a:srgbClr val="FFFFFF"/>
                  </a:solidFill>
                  <a:effectLst>
                    <a:outerShdw blurRad="38100" dist="38100" dir="2700000" algn="tl">
                      <a:srgbClr val="FFFFFF"/>
                    </a:outerShdw>
                  </a:effectLst>
                  <a:latin typeface="Comic Sans MS" pitchFamily="-106" charset="0"/>
                </a:rPr>
                <a:t>Coach</a:t>
              </a:r>
              <a:endParaRPr lang="en-US" sz="4400" b="1" dirty="0">
                <a:solidFill>
                  <a:srgbClr val="FFFFFF"/>
                </a:solidFill>
                <a:effectLst>
                  <a:outerShdw blurRad="38100" dist="38100" dir="2700000" algn="tl">
                    <a:srgbClr val="FFFFFF"/>
                  </a:outerShdw>
                </a:effectLst>
                <a:latin typeface="Comic Sans MS" pitchFamily="-106" charset="0"/>
              </a:endParaRPr>
            </a:p>
          </p:txBody>
        </p:sp>
      </p:grpSp>
      <p:grpSp>
        <p:nvGrpSpPr>
          <p:cNvPr id="7" name="Group 16"/>
          <p:cNvGrpSpPr>
            <a:grpSpLocks/>
          </p:cNvGrpSpPr>
          <p:nvPr/>
        </p:nvGrpSpPr>
        <p:grpSpPr bwMode="auto">
          <a:xfrm>
            <a:off x="6096000" y="2057400"/>
            <a:ext cx="2743200" cy="4527550"/>
            <a:chOff x="3840" y="1296"/>
            <a:chExt cx="1728" cy="2852"/>
          </a:xfrm>
        </p:grpSpPr>
        <p:grpSp>
          <p:nvGrpSpPr>
            <p:cNvPr id="8" name="Group 17"/>
            <p:cNvGrpSpPr>
              <a:grpSpLocks/>
            </p:cNvGrpSpPr>
            <p:nvPr/>
          </p:nvGrpSpPr>
          <p:grpSpPr bwMode="auto">
            <a:xfrm>
              <a:off x="3840" y="1296"/>
              <a:ext cx="1728" cy="2448"/>
              <a:chOff x="3840" y="1296"/>
              <a:chExt cx="1728" cy="2448"/>
            </a:xfrm>
          </p:grpSpPr>
          <p:pic>
            <p:nvPicPr>
              <p:cNvPr id="148488" name="Picture 18" descr="Trainer"/>
              <p:cNvPicPr>
                <a:picLocks noChangeAspect="1" noChangeArrowheads="1"/>
              </p:cNvPicPr>
              <p:nvPr/>
            </p:nvPicPr>
            <p:blipFill>
              <a:blip r:embed="rId5"/>
              <a:srcRect l="39899" t="33006" r="40025" b="33006"/>
              <a:stretch>
                <a:fillRect/>
              </a:stretch>
            </p:blipFill>
            <p:spPr bwMode="auto">
              <a:xfrm>
                <a:off x="3840" y="1296"/>
                <a:ext cx="1728" cy="2448"/>
              </a:xfrm>
              <a:prstGeom prst="rect">
                <a:avLst/>
              </a:prstGeom>
              <a:noFill/>
              <a:ln w="9525">
                <a:noFill/>
                <a:miter lim="800000"/>
                <a:headEnd/>
                <a:tailEnd/>
              </a:ln>
            </p:spPr>
          </p:pic>
          <p:sp>
            <p:nvSpPr>
              <p:cNvPr id="148489" name="Rectangle 19"/>
              <p:cNvSpPr>
                <a:spLocks noChangeArrowheads="1"/>
              </p:cNvSpPr>
              <p:nvPr/>
            </p:nvSpPr>
            <p:spPr bwMode="auto">
              <a:xfrm>
                <a:off x="4253" y="1336"/>
                <a:ext cx="902" cy="250"/>
              </a:xfrm>
              <a:prstGeom prst="rect">
                <a:avLst/>
              </a:prstGeom>
              <a:noFill/>
              <a:ln w="9525">
                <a:noFill/>
                <a:miter lim="800000"/>
                <a:headEnd/>
                <a:tailEnd/>
              </a:ln>
            </p:spPr>
            <p:txBody>
              <a:bodyPr wrap="none">
                <a:prstTxWarp prst="textNoShape">
                  <a:avLst/>
                </a:prstTxWarp>
                <a:spAutoFit/>
              </a:bodyPr>
              <a:lstStyle/>
              <a:p>
                <a:pPr algn="ctr"/>
                <a:r>
                  <a:rPr lang="en-US" sz="2000" b="1">
                    <a:solidFill>
                      <a:srgbClr val="9E0709"/>
                    </a:solidFill>
                    <a:latin typeface="Tahoma" charset="0"/>
                  </a:rPr>
                  <a:t>Innovate!</a:t>
                </a:r>
              </a:p>
            </p:txBody>
          </p:sp>
        </p:grpSp>
        <p:sp>
          <p:nvSpPr>
            <p:cNvPr id="743444" name="Rectangle 20"/>
            <p:cNvSpPr>
              <a:spLocks noChangeArrowheads="1"/>
            </p:cNvSpPr>
            <p:nvPr/>
          </p:nvSpPr>
          <p:spPr bwMode="auto">
            <a:xfrm>
              <a:off x="4281" y="3744"/>
              <a:ext cx="846" cy="404"/>
            </a:xfrm>
            <a:prstGeom prst="rect">
              <a:avLst/>
            </a:prstGeom>
            <a:noFill/>
            <a:ln w="9525">
              <a:noFill/>
              <a:miter lim="800000"/>
              <a:headEnd/>
              <a:tailEnd/>
            </a:ln>
            <a:effectLst/>
          </p:spPr>
          <p:txBody>
            <a:bodyPr wrap="none">
              <a:prstTxWarp prst="textNoShape">
                <a:avLst/>
              </a:prstTxWarp>
              <a:spAutoFit/>
            </a:bodyPr>
            <a:lstStyle/>
            <a:p>
              <a:pPr>
                <a:defRPr/>
              </a:pPr>
              <a:r>
                <a:rPr lang="en-US" sz="3600" b="1" dirty="0">
                  <a:solidFill>
                    <a:srgbClr val="FFFFFF"/>
                  </a:solidFill>
                  <a:effectLst>
                    <a:outerShdw blurRad="38100" dist="38100" dir="2700000" algn="tl">
                      <a:srgbClr val="FFFFFF"/>
                    </a:outerShdw>
                  </a:effectLst>
                  <a:latin typeface="Comic Sans MS" pitchFamily="-106" charset="0"/>
                </a:rPr>
                <a:t>Train</a:t>
              </a:r>
              <a:endParaRPr lang="en-US" sz="4400" b="1" dirty="0">
                <a:solidFill>
                  <a:srgbClr val="FFFFFF"/>
                </a:solidFill>
                <a:effectLst>
                  <a:outerShdw blurRad="38100" dist="38100" dir="2700000" algn="tl">
                    <a:srgbClr val="FFFFFF"/>
                  </a:outerShdw>
                </a:effectLst>
                <a:latin typeface="Comic Sans MS" pitchFamily="-106" charset="0"/>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p:txBody>
          <a:bodyPr/>
          <a:lstStyle/>
          <a:p>
            <a:r>
              <a:rPr lang="en-US" sz="5400" u="sng" smtClean="0">
                <a:solidFill>
                  <a:srgbClr val="FF0000"/>
                </a:solidFill>
                <a:effectLst/>
                <a:ea typeface="ＭＳ Ｐゴシック" charset="-128"/>
                <a:cs typeface="ＭＳ Ｐゴシック" charset="-128"/>
              </a:rPr>
              <a:t>Killer 10:</a:t>
            </a:r>
            <a:br>
              <a:rPr lang="en-US" sz="5400" u="sng" smtClean="0">
                <a:solidFill>
                  <a:srgbClr val="FF0000"/>
                </a:solidFill>
                <a:effectLst/>
                <a:ea typeface="ＭＳ Ｐゴシック" charset="-128"/>
                <a:cs typeface="ＭＳ Ｐゴシック" charset="-128"/>
              </a:rPr>
            </a:br>
            <a:r>
              <a:rPr lang="en-US" sz="5400" smtClean="0">
                <a:solidFill>
                  <a:srgbClr val="FF0000"/>
                </a:solidFill>
                <a:effectLst/>
                <a:ea typeface="ＭＳ Ｐゴシック" charset="-128"/>
                <a:cs typeface="ＭＳ Ｐゴシック" charset="-128"/>
              </a:rPr>
              <a:t>Not having an idea management system</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22" name="Rectangle 2"/>
          <p:cNvSpPr>
            <a:spLocks noGrp="1" noChangeArrowheads="1"/>
          </p:cNvSpPr>
          <p:nvPr>
            <p:ph type="ctrTitle"/>
          </p:nvPr>
        </p:nvSpPr>
        <p:spPr>
          <a:xfrm>
            <a:off x="0" y="2857500"/>
            <a:ext cx="9144000" cy="1143000"/>
          </a:xfrm>
        </p:spPr>
        <p:txBody>
          <a:bodyPr/>
          <a:lstStyle/>
          <a:p>
            <a:pPr>
              <a:defRPr/>
            </a:pPr>
            <a:r>
              <a:rPr lang="en-US" u="sng">
                <a:effectLst>
                  <a:outerShdw blurRad="38100" dist="38100" dir="2700000" algn="tl">
                    <a:srgbClr val="808080"/>
                  </a:outerShdw>
                </a:effectLst>
              </a:rPr>
              <a:t>Step 10</a:t>
            </a:r>
            <a:r>
              <a:rPr lang="en-US">
                <a:effectLst>
                  <a:outerShdw blurRad="38100" dist="38100" dir="2700000" algn="tl">
                    <a:srgbClr val="808080"/>
                  </a:outerShdw>
                </a:effectLst>
              </a:rPr>
              <a:t>:</a:t>
            </a:r>
            <a:br>
              <a:rPr lang="en-US">
                <a:effectLst>
                  <a:outerShdw blurRad="38100" dist="38100" dir="2700000" algn="tl">
                    <a:srgbClr val="808080"/>
                  </a:outerShdw>
                </a:effectLst>
              </a:rPr>
            </a:br>
            <a:r>
              <a:rPr lang="en-US">
                <a:effectLst>
                  <a:outerShdw blurRad="38100" dist="38100" dir="2700000" algn="tl">
                    <a:srgbClr val="808080"/>
                  </a:outerShdw>
                </a:effectLst>
              </a:rPr>
              <a:t> </a:t>
            </a:r>
            <a:r>
              <a:rPr lang="en-US" sz="5400">
                <a:effectLst>
                  <a:outerShdw blurRad="38100" dist="38100" dir="2700000" algn="tl">
                    <a:srgbClr val="808080"/>
                  </a:outerShdw>
                </a:effectLst>
                <a:latin typeface="Chalkboard Bold" pitchFamily="80" charset="0"/>
              </a:rPr>
              <a:t>Buy or develop an </a:t>
            </a:r>
            <a:r>
              <a:rPr lang="en-US" sz="7200">
                <a:solidFill>
                  <a:srgbClr val="33CCFF"/>
                </a:solidFill>
                <a:effectLst>
                  <a:outerShdw blurRad="38100" dist="38100" dir="2700000" algn="tl">
                    <a:srgbClr val="FFFFFF"/>
                  </a:outerShdw>
                </a:effectLst>
                <a:latin typeface="Chalkboard Bold" pitchFamily="80" charset="0"/>
              </a:rPr>
              <a:t>idea management system</a:t>
            </a:r>
            <a:r>
              <a:rPr lang="en-US" sz="5400">
                <a:effectLst>
                  <a:outerShdw blurRad="38100" dist="38100" dir="2700000" algn="tl">
                    <a:srgbClr val="808080"/>
                  </a:outerShdw>
                </a:effectLst>
                <a:latin typeface="Chalkboard Bold" pitchFamily="80" charset="0"/>
              </a:rPr>
              <a:t> that captures ideas in a way that encourages people to build on and evaluate new possibilities.</a:t>
            </a:r>
            <a:endParaRPr lang="en-US" b="0">
              <a:effectLst>
                <a:outerShdw blurRad="38100" dist="38100" dir="2700000" algn="tl">
                  <a:srgbClr val="808080"/>
                </a:outerShdw>
              </a:effectLst>
            </a:endParaRP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ChangeArrowheads="1"/>
          </p:cNvSpPr>
          <p:nvPr>
            <p:ph type="ctrTitle"/>
          </p:nvPr>
        </p:nvSpPr>
        <p:spPr>
          <a:xfrm>
            <a:off x="685800" y="2857500"/>
            <a:ext cx="7772400" cy="1143000"/>
          </a:xfrm>
        </p:spPr>
        <p:txBody>
          <a:bodyPr/>
          <a:lstStyle/>
          <a:p>
            <a:pPr>
              <a:defRPr/>
            </a:pPr>
            <a:r>
              <a:rPr lang="en-US" sz="7200" dirty="0">
                <a:effectLst>
                  <a:outerShdw blurRad="38100" dist="38100" dir="2700000" algn="tl">
                    <a:srgbClr val="808080"/>
                  </a:outerShdw>
                </a:effectLst>
              </a:rPr>
              <a:t>So,</a:t>
            </a:r>
            <a:r>
              <a:rPr lang="en-US" sz="7200" dirty="0" smtClean="0">
                <a:effectLst>
                  <a:outerShdw blurRad="38100" dist="38100" dir="2700000" algn="tl">
                    <a:srgbClr val="808080"/>
                  </a:outerShdw>
                </a:effectLst>
              </a:rPr>
              <a:t> let’s continue with the </a:t>
            </a:r>
            <a:r>
              <a:rPr lang="en-US" sz="7200" dirty="0" smtClean="0">
                <a:solidFill>
                  <a:srgbClr val="FFFF00"/>
                </a:solidFill>
                <a:effectLst>
                  <a:outerShdw blurRad="38100" dist="38100" dir="2700000" algn="tl">
                    <a:srgbClr val="808080"/>
                  </a:outerShdw>
                </a:effectLst>
              </a:rPr>
              <a:t>second </a:t>
            </a:r>
            <a:r>
              <a:rPr lang="en-US" sz="7200" dirty="0" smtClean="0">
                <a:effectLst>
                  <a:outerShdw blurRad="38100" dist="38100" dir="2700000" algn="tl">
                    <a:srgbClr val="808080"/>
                  </a:outerShdw>
                </a:effectLst>
              </a:rPr>
              <a:t>question.</a:t>
            </a:r>
            <a:r>
              <a:rPr lang="en-US" sz="7200" dirty="0">
                <a:effectLst>
                  <a:outerShdw blurRad="38100" dist="38100" dir="2700000" algn="tl">
                    <a:srgbClr val="808080"/>
                  </a:outerShdw>
                </a:effectLst>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6274"/>
                                        </p:tgtEl>
                                        <p:attrNameLst>
                                          <p:attrName>style.visibility</p:attrName>
                                        </p:attrNameLst>
                                      </p:cBhvr>
                                      <p:to>
                                        <p:strVal val="visible"/>
                                      </p:to>
                                    </p:set>
                                    <p:animEffect transition="in" filter="dissolve">
                                      <p:cBhvr>
                                        <p:cTn id="7" dur="500"/>
                                        <p:tgtEl>
                                          <p:spTgt spid="566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4" grpId="0" autoUpdateAnimBg="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990600"/>
            <a:ext cx="7772400" cy="4876800"/>
          </a:xfrm>
        </p:spPr>
        <p:txBody>
          <a:bodyPr/>
          <a:lstStyle/>
          <a:p>
            <a:pPr marL="0" indent="0" algn="ctr" eaLnBrk="1" hangingPunct="1">
              <a:buFontTx/>
              <a:buNone/>
            </a:pPr>
            <a:r>
              <a:rPr lang="en-US" sz="4400" b="1" dirty="0" smtClean="0"/>
              <a:t>Students must be motivated to </a:t>
            </a:r>
            <a:r>
              <a:rPr lang="en-US" sz="5400" b="1" dirty="0" smtClean="0">
                <a:solidFill>
                  <a:srgbClr val="000090"/>
                </a:solidFill>
              </a:rPr>
              <a:t>experience the world </a:t>
            </a:r>
            <a:r>
              <a:rPr lang="en-US" sz="4400" b="1" dirty="0" smtClean="0"/>
              <a:t>through the eyes of a </a:t>
            </a:r>
            <a:r>
              <a:rPr lang="en-US" sz="5400" b="1" dirty="0" smtClean="0">
                <a:solidFill>
                  <a:srgbClr val="000090"/>
                </a:solidFill>
              </a:rPr>
              <a:t>creator</a:t>
            </a:r>
            <a:r>
              <a:rPr lang="en-US" sz="4400" b="1" dirty="0" smtClean="0"/>
              <a:t>, an </a:t>
            </a:r>
            <a:r>
              <a:rPr lang="en-US" sz="5400" b="1" dirty="0" smtClean="0">
                <a:solidFill>
                  <a:srgbClr val="000090"/>
                </a:solidFill>
              </a:rPr>
              <a:t>innovator</a:t>
            </a:r>
            <a:r>
              <a:rPr lang="en-US" sz="4400" b="1" dirty="0" smtClean="0"/>
              <a:t>, a </a:t>
            </a:r>
            <a:r>
              <a:rPr lang="en-US" sz="5400" b="1" dirty="0" smtClean="0">
                <a:solidFill>
                  <a:srgbClr val="000090"/>
                </a:solidFill>
              </a:rPr>
              <a:t>designer</a:t>
            </a:r>
            <a:r>
              <a:rPr lang="en-US" sz="4400" b="1" dirty="0" smtClean="0"/>
              <a:t>, and an </a:t>
            </a:r>
            <a:r>
              <a:rPr lang="en-US" sz="5400" b="1" dirty="0" smtClean="0">
                <a:solidFill>
                  <a:srgbClr val="000090"/>
                </a:solidFill>
              </a:rPr>
              <a:t>entrepreneur</a:t>
            </a:r>
            <a:r>
              <a:rPr lang="en-US" sz="4400" b="1" dirty="0" smtClean="0"/>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58754" name="Rectangle 2"/>
          <p:cNvSpPr>
            <a:spLocks noGrp="1" noChangeArrowheads="1"/>
          </p:cNvSpPr>
          <p:nvPr>
            <p:ph type="ctrTitle"/>
          </p:nvPr>
        </p:nvSpPr>
        <p:spPr>
          <a:xfrm>
            <a:off x="685800" y="2857500"/>
            <a:ext cx="7772400" cy="1143000"/>
          </a:xfrm>
          <a:effectLst/>
        </p:spPr>
        <p:txBody>
          <a:bodyPr/>
          <a:lstStyle/>
          <a:p>
            <a:pPr lvl="0" algn="ctr"/>
            <a:r>
              <a:rPr lang="en-US" sz="4800" dirty="0" smtClean="0"/>
              <a:t>What roles do creative, provocative, convergent, divergent, and lateral thinking play in creativity and innovation?</a:t>
            </a:r>
            <a:endParaRPr lang="en-US" sz="4800" dirty="0"/>
          </a:p>
        </p:txBody>
      </p:sp>
    </p:spTree>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pic>
        <p:nvPicPr>
          <p:cNvPr id="5" name="Picture 4" descr="dr-seuss-Places.jpg"/>
          <p:cNvPicPr>
            <a:picLocks noChangeAspect="1"/>
          </p:cNvPicPr>
          <p:nvPr/>
        </p:nvPicPr>
        <p:blipFill>
          <a:blip r:embed="rId3"/>
          <a:stretch>
            <a:fillRect/>
          </a:stretch>
        </p:blipFill>
        <p:spPr>
          <a:xfrm>
            <a:off x="672503" y="523875"/>
            <a:ext cx="7798993" cy="5810250"/>
          </a:xfrm>
          <a:prstGeom prst="rect">
            <a:avLst/>
          </a:prstGeom>
        </p:spPr>
      </p:pic>
    </p:spTree>
  </p:cSld>
  <p:clrMapOvr>
    <a:masterClrMapping/>
  </p:clrMapOvr>
  <p:transition spd="slow">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CC"/>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876300"/>
            <a:ext cx="8686800" cy="5105400"/>
          </a:xfrm>
        </p:spPr>
        <p:txBody>
          <a:bodyPr/>
          <a:lstStyle/>
          <a:p>
            <a:r>
              <a:rPr lang="en-US" smtClean="0">
                <a:solidFill>
                  <a:srgbClr val="000066"/>
                </a:solidFill>
                <a:ea typeface="ＭＳ Ｐゴシック" charset="-128"/>
                <a:cs typeface="ＭＳ Ｐゴシック" charset="-128"/>
              </a:rPr>
              <a:t>Children, more naturally than adults, enter that ultimate state of creativity called </a:t>
            </a:r>
            <a:r>
              <a:rPr lang="en-US" sz="6000" smtClean="0">
                <a:solidFill>
                  <a:srgbClr val="A50021"/>
                </a:solidFill>
                <a:ea typeface="ＭＳ Ｐゴシック" charset="-128"/>
                <a:cs typeface="ＭＳ Ｐゴシック" charset="-128"/>
              </a:rPr>
              <a:t>flow</a:t>
            </a:r>
            <a:r>
              <a:rPr lang="en-US" smtClean="0">
                <a:solidFill>
                  <a:srgbClr val="000066"/>
                </a:solidFill>
                <a:ea typeface="ＭＳ Ｐゴシック" charset="-128"/>
                <a:cs typeface="ＭＳ Ｐゴシック" charset="-128"/>
              </a:rPr>
              <a:t>, </a:t>
            </a:r>
            <a:br>
              <a:rPr lang="en-US" smtClean="0">
                <a:solidFill>
                  <a:srgbClr val="000066"/>
                </a:solidFill>
                <a:ea typeface="ＭＳ Ｐゴシック" charset="-128"/>
                <a:cs typeface="ＭＳ Ｐゴシック" charset="-128"/>
              </a:rPr>
            </a:br>
            <a:r>
              <a:rPr lang="en-US" smtClean="0">
                <a:solidFill>
                  <a:srgbClr val="000066"/>
                </a:solidFill>
                <a:ea typeface="ＭＳ Ｐゴシック" charset="-128"/>
                <a:cs typeface="ＭＳ Ｐゴシック" charset="-128"/>
              </a:rPr>
              <a:t>in which total absorption can engender peak pleasure and creativity.</a:t>
            </a:r>
            <a:endParaRPr lang="en-US" smtClean="0">
              <a:ea typeface="ＭＳ Ｐゴシック" charset="-128"/>
              <a:cs typeface="ＭＳ Ｐゴシック" charset="-128"/>
            </a:endParaRPr>
          </a:p>
        </p:txBody>
      </p:sp>
    </p:spTree>
  </p:cSld>
  <p:clrMapOvr>
    <a:masterClrMapping/>
  </p:clrMapOvr>
  <p:transition>
    <p:pull dir="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3300"/>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228600"/>
            <a:ext cx="8534400" cy="6248400"/>
          </a:xfrm>
        </p:spPr>
        <p:txBody>
          <a:bodyPr/>
          <a:lstStyle/>
          <a:p>
            <a:r>
              <a:rPr lang="en-US" sz="2800" dirty="0" err="1">
                <a:solidFill>
                  <a:schemeClr val="bg1"/>
                </a:solidFill>
                <a:ea typeface="ＭＳ Ｐゴシック" charset="-128"/>
                <a:cs typeface="ＭＳ Ｐゴシック" charset="-128"/>
              </a:rPr>
              <a:t>Czikszentmihalyi</a:t>
            </a:r>
            <a:r>
              <a:rPr lang="en-US" sz="2800" dirty="0">
                <a:solidFill>
                  <a:schemeClr val="bg1"/>
                </a:solidFill>
                <a:ea typeface="ＭＳ Ｐゴシック" charset="-128"/>
                <a:cs typeface="ＭＳ Ｐゴシック" charset="-128"/>
              </a:rPr>
              <a:t> conceptualizes </a:t>
            </a:r>
            <a:r>
              <a:rPr lang="en-US" sz="2800" dirty="0">
                <a:solidFill>
                  <a:srgbClr val="FFFF00"/>
                </a:solidFill>
                <a:ea typeface="ＭＳ Ｐゴシック" charset="-128"/>
                <a:cs typeface="ＭＳ Ｐゴシック" charset="-128"/>
              </a:rPr>
              <a:t>heightened awareness </a:t>
            </a:r>
            <a:r>
              <a:rPr lang="en-US" sz="2800" dirty="0">
                <a:solidFill>
                  <a:schemeClr val="bg1"/>
                </a:solidFill>
                <a:ea typeface="ＭＳ Ｐゴシック" charset="-128"/>
                <a:cs typeface="ＭＳ Ｐゴシック" charset="-128"/>
              </a:rPr>
              <a:t>as the “flow”.</a:t>
            </a:r>
            <a:br>
              <a:rPr lang="en-US" sz="2800" dirty="0">
                <a:solidFill>
                  <a:schemeClr val="bg1"/>
                </a:solidFill>
                <a:ea typeface="ＭＳ Ｐゴシック" charset="-128"/>
                <a:cs typeface="ＭＳ Ｐゴシック" charset="-128"/>
              </a:rPr>
            </a:br>
            <a:r>
              <a:rPr lang="en-US" sz="2800" dirty="0">
                <a:solidFill>
                  <a:schemeClr val="bg1"/>
                </a:solidFill>
                <a:ea typeface="ＭＳ Ｐゴシック" charset="-128"/>
                <a:cs typeface="ＭＳ Ｐゴシック" charset="-128"/>
              </a:rPr>
              <a:t>He states that the clearest sign of flow is the experience of merging action and awareness.  </a:t>
            </a:r>
            <a:br>
              <a:rPr lang="en-US" sz="2800" dirty="0">
                <a:solidFill>
                  <a:schemeClr val="bg1"/>
                </a:solidFill>
                <a:ea typeface="ＭＳ Ｐゴシック" charset="-128"/>
                <a:cs typeface="ＭＳ Ｐゴシック" charset="-128"/>
              </a:rPr>
            </a:br>
            <a:r>
              <a:rPr lang="en-US" sz="2800" dirty="0">
                <a:solidFill>
                  <a:schemeClr val="bg1"/>
                </a:solidFill>
                <a:ea typeface="ＭＳ Ｐゴシック" charset="-128"/>
                <a:cs typeface="ＭＳ Ｐゴシック" charset="-128"/>
              </a:rPr>
              <a:t/>
            </a:r>
            <a:br>
              <a:rPr lang="en-US" sz="2800" dirty="0">
                <a:solidFill>
                  <a:schemeClr val="bg1"/>
                </a:solidFill>
                <a:ea typeface="ＭＳ Ｐゴシック" charset="-128"/>
                <a:cs typeface="ＭＳ Ｐゴシック" charset="-128"/>
              </a:rPr>
            </a:br>
            <a:r>
              <a:rPr lang="en-US" sz="2800" dirty="0">
                <a:solidFill>
                  <a:srgbClr val="FFFF00"/>
                </a:solidFill>
                <a:ea typeface="ＭＳ Ｐゴシック" charset="-128"/>
                <a:cs typeface="ＭＳ Ｐゴシック" charset="-128"/>
              </a:rPr>
              <a:t>When a person is “in flow”, they do not operate with the normal dualistic perspective.  They are aware of their actions, but not of the awareness itself.  The moment the awareness is split, in order to perceive, the flow is interrupted.</a:t>
            </a:r>
            <a:endParaRPr lang="en-US" dirty="0">
              <a:ea typeface="ＭＳ Ｐゴシック" charset="-128"/>
              <a:cs typeface="ＭＳ Ｐゴシック" charset="-128"/>
            </a:endParaRPr>
          </a:p>
        </p:txBody>
      </p:sp>
      <p:sp>
        <p:nvSpPr>
          <p:cNvPr id="53251" name="Rectangle 3"/>
          <p:cNvSpPr>
            <a:spLocks noChangeArrowheads="1"/>
          </p:cNvSpPr>
          <p:nvPr/>
        </p:nvSpPr>
        <p:spPr bwMode="auto">
          <a:xfrm>
            <a:off x="0" y="6613525"/>
            <a:ext cx="5975350" cy="244475"/>
          </a:xfrm>
          <a:prstGeom prst="rect">
            <a:avLst/>
          </a:prstGeom>
          <a:noFill/>
          <a:ln w="9525">
            <a:noFill/>
            <a:miter lim="800000"/>
            <a:headEnd/>
            <a:tailEnd/>
          </a:ln>
        </p:spPr>
        <p:txBody>
          <a:bodyPr wrap="none">
            <a:prstTxWarp prst="textNoShape">
              <a:avLst/>
            </a:prstTxWarp>
            <a:spAutoFit/>
          </a:bodyPr>
          <a:lstStyle/>
          <a:p>
            <a:pPr eaLnBrk="0" hangingPunct="0"/>
            <a:r>
              <a:rPr lang="en-US" sz="1000" b="1" i="1" u="sng">
                <a:solidFill>
                  <a:schemeClr val="bg1"/>
                </a:solidFill>
                <a:latin typeface="Times New Roman" charset="0"/>
              </a:rPr>
              <a:t>Additional Reference Material</a:t>
            </a:r>
            <a:r>
              <a:rPr lang="en-US" sz="1000" i="1">
                <a:solidFill>
                  <a:schemeClr val="bg1"/>
                </a:solidFill>
                <a:latin typeface="Times New Roman" charset="0"/>
              </a:rPr>
              <a:t>: http://www.twinoaks.org/members-exmembers/exmembers/center/Flowmedi.html</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609600" y="838200"/>
            <a:ext cx="7772400" cy="1143000"/>
          </a:xfrm>
        </p:spPr>
        <p:txBody>
          <a:bodyPr/>
          <a:lstStyle/>
          <a:p>
            <a:r>
              <a:rPr lang="en-US" sz="5400">
                <a:latin typeface="Comic Sans MS" charset="0"/>
                <a:ea typeface="ＭＳ Ｐゴシック" charset="-128"/>
                <a:cs typeface="ＭＳ Ｐゴシック" charset="-128"/>
              </a:rPr>
              <a:t>Tension and Stress block creative thinking!</a:t>
            </a:r>
            <a:endParaRPr lang="en-US" sz="5400">
              <a:ea typeface="ＭＳ Ｐゴシック" charset="-128"/>
              <a:cs typeface="ＭＳ Ｐゴシック" charset="-128"/>
            </a:endParaRPr>
          </a:p>
        </p:txBody>
      </p:sp>
      <p:sp>
        <p:nvSpPr>
          <p:cNvPr id="100355" name="Rectangle 3"/>
          <p:cNvSpPr>
            <a:spLocks noGrp="1" noChangeArrowheads="1"/>
          </p:cNvSpPr>
          <p:nvPr>
            <p:ph type="subTitle" idx="1"/>
          </p:nvPr>
        </p:nvSpPr>
        <p:spPr>
          <a:xfrm>
            <a:off x="1371600" y="3429000"/>
            <a:ext cx="6400800" cy="1295400"/>
          </a:xfrm>
        </p:spPr>
        <p:txBody>
          <a:bodyPr/>
          <a:lstStyle/>
          <a:p>
            <a:r>
              <a:rPr lang="en-US" sz="4000">
                <a:ea typeface="ＭＳ Ｐゴシック" charset="-128"/>
                <a:cs typeface="ＭＳ Ｐゴシック" charset="-128"/>
              </a:rPr>
              <a:t>When the mind/body is relaxed, you can enter a state of “Flow” and access the creative process!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CCFF"/>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762000"/>
            <a:ext cx="5562600" cy="5562600"/>
          </a:xfrm>
        </p:spPr>
        <p:txBody>
          <a:bodyPr/>
          <a:lstStyle/>
          <a:p>
            <a:pPr algn="l"/>
            <a:r>
              <a:rPr lang="en-US" sz="4000">
                <a:latin typeface="Georgia" charset="0"/>
                <a:ea typeface="ＭＳ Ｐゴシック" charset="-128"/>
                <a:cs typeface="ＭＳ Ｐゴシック" charset="-128"/>
              </a:rPr>
              <a:t>In the act of creation, </a:t>
            </a:r>
            <a:br>
              <a:rPr lang="en-US" sz="4000">
                <a:latin typeface="Georgia" charset="0"/>
                <a:ea typeface="ＭＳ Ｐゴシック" charset="-128"/>
                <a:cs typeface="ＭＳ Ｐゴシック" charset="-128"/>
              </a:rPr>
            </a:br>
            <a:r>
              <a:rPr lang="en-US" sz="4000">
                <a:latin typeface="Georgia" charset="0"/>
                <a:ea typeface="ＭＳ Ｐゴシック" charset="-128"/>
                <a:cs typeface="ＭＳ Ｐゴシック" charset="-128"/>
              </a:rPr>
              <a:t>the mind/body </a:t>
            </a:r>
            <a:br>
              <a:rPr lang="en-US" sz="4000">
                <a:latin typeface="Georgia" charset="0"/>
                <a:ea typeface="ＭＳ Ｐゴシック" charset="-128"/>
                <a:cs typeface="ＭＳ Ｐゴシック" charset="-128"/>
              </a:rPr>
            </a:br>
            <a:r>
              <a:rPr lang="en-US" sz="4000">
                <a:latin typeface="Georgia" charset="0"/>
                <a:ea typeface="ＭＳ Ｐゴシック" charset="-128"/>
                <a:cs typeface="ＭＳ Ｐゴシック" charset="-128"/>
              </a:rPr>
              <a:t>is in rhythm and synchronized to create the whole.</a:t>
            </a:r>
            <a:endParaRPr lang="en-U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2895600"/>
            <a:ext cx="7772400" cy="1143000"/>
          </a:xfrm>
        </p:spPr>
        <p:txBody>
          <a:bodyPr/>
          <a:lstStyle/>
          <a:p>
            <a:r>
              <a:rPr lang="en-US" sz="7200">
                <a:solidFill>
                  <a:srgbClr val="800000"/>
                </a:solidFill>
                <a:ea typeface="ＭＳ Ｐゴシック" charset="-128"/>
                <a:cs typeface="ＭＳ Ｐゴシック" charset="-128"/>
              </a:rPr>
              <a:t>Do you trust your eyes?</a:t>
            </a:r>
            <a:br>
              <a:rPr lang="en-US" sz="7200">
                <a:solidFill>
                  <a:srgbClr val="800000"/>
                </a:solidFill>
                <a:ea typeface="ＭＳ Ｐゴシック" charset="-128"/>
                <a:cs typeface="ＭＳ Ｐゴシック" charset="-128"/>
              </a:rPr>
            </a:br>
            <a:r>
              <a:rPr lang="en-US" sz="7200">
                <a:solidFill>
                  <a:srgbClr val="800000"/>
                </a:solidFill>
                <a:ea typeface="ＭＳ Ｐゴシック" charset="-128"/>
                <a:cs typeface="ＭＳ Ｐゴシック" charset="-128"/>
              </a:rPr>
              <a:t/>
            </a:r>
            <a:br>
              <a:rPr lang="en-US" sz="7200">
                <a:solidFill>
                  <a:srgbClr val="800000"/>
                </a:solidFill>
                <a:ea typeface="ＭＳ Ｐゴシック" charset="-128"/>
                <a:cs typeface="ＭＳ Ｐゴシック" charset="-128"/>
              </a:rPr>
            </a:br>
            <a:r>
              <a:rPr lang="en-US" sz="7200">
                <a:solidFill>
                  <a:srgbClr val="800000"/>
                </a:solidFill>
                <a:ea typeface="ＭＳ Ｐゴシック" charset="-128"/>
                <a:cs typeface="ＭＳ Ｐゴシック" charset="-128"/>
              </a:rPr>
              <a:t>Do you trust your brain?</a:t>
            </a:r>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971550" y="228600"/>
            <a:ext cx="7199313" cy="579438"/>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a:solidFill>
                  <a:schemeClr val="tx1"/>
                </a:solidFill>
              </a:rPr>
              <a:t>Are the lines straight or crooked? </a:t>
            </a:r>
          </a:p>
        </p:txBody>
      </p:sp>
      <p:sp>
        <p:nvSpPr>
          <p:cNvPr id="283652" name="Text Box 4"/>
          <p:cNvSpPr txBox="1">
            <a:spLocks noChangeArrowheads="1"/>
          </p:cNvSpPr>
          <p:nvPr/>
        </p:nvSpPr>
        <p:spPr bwMode="auto">
          <a:xfrm>
            <a:off x="2446338" y="5918200"/>
            <a:ext cx="4249737" cy="579438"/>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a:t>They are straight...</a:t>
            </a:r>
          </a:p>
        </p:txBody>
      </p:sp>
      <p:pic>
        <p:nvPicPr>
          <p:cNvPr id="27652" name="Picture 5" descr="CrookedStraightLines"/>
          <p:cNvPicPr>
            <a:picLocks noChangeAspect="1" noChangeArrowheads="1"/>
          </p:cNvPicPr>
          <p:nvPr/>
        </p:nvPicPr>
        <p:blipFill>
          <a:blip r:embed="rId3"/>
          <a:srcRect/>
          <a:stretch>
            <a:fillRect/>
          </a:stretch>
        </p:blipFill>
        <p:spPr bwMode="auto">
          <a:xfrm>
            <a:off x="647700" y="1131888"/>
            <a:ext cx="7848600" cy="4594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Effect transition="in" filter="dissolve">
                                      <p:cBhvr>
                                        <p:cTn id="7" dur="500"/>
                                        <p:tgtEl>
                                          <p:spTgt spid="283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autoUpdateAnimBg="0"/>
    </p:bld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171575" y="228600"/>
            <a:ext cx="6826250" cy="579438"/>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a:solidFill>
                  <a:schemeClr val="tx1"/>
                </a:solidFill>
              </a:rPr>
              <a:t>How many black dots are there? </a:t>
            </a:r>
          </a:p>
        </p:txBody>
      </p:sp>
      <p:sp>
        <p:nvSpPr>
          <p:cNvPr id="287747" name="Text Box 3"/>
          <p:cNvSpPr txBox="1">
            <a:spLocks noChangeArrowheads="1"/>
          </p:cNvSpPr>
          <p:nvPr/>
        </p:nvSpPr>
        <p:spPr bwMode="auto">
          <a:xfrm>
            <a:off x="3724275" y="5918200"/>
            <a:ext cx="1697038" cy="579438"/>
          </a:xfrm>
          <a:prstGeom prst="rect">
            <a:avLst/>
          </a:prstGeom>
          <a:noFill/>
          <a:ln w="9525">
            <a:noFill/>
            <a:miter lim="800000"/>
            <a:headEnd/>
            <a:tailEnd/>
          </a:ln>
        </p:spPr>
        <p:txBody>
          <a:bodyPr wrap="none">
            <a:prstTxWarp prst="textNoShape">
              <a:avLst/>
            </a:prstTxWarp>
            <a:spAutoFit/>
          </a:bodyPr>
          <a:lstStyle/>
          <a:p>
            <a:pPr algn="ctr" eaLnBrk="0" hangingPunct="0"/>
            <a:r>
              <a:rPr lang="en-US" sz="3200" b="1"/>
              <a:t>None...</a:t>
            </a:r>
          </a:p>
        </p:txBody>
      </p:sp>
      <p:pic>
        <p:nvPicPr>
          <p:cNvPr id="31748" name="Picture 4" descr="blackdot"/>
          <p:cNvPicPr>
            <a:picLocks noChangeAspect="1" noChangeArrowheads="1"/>
          </p:cNvPicPr>
          <p:nvPr/>
        </p:nvPicPr>
        <p:blipFill>
          <a:blip r:embed="rId3"/>
          <a:srcRect/>
          <a:stretch>
            <a:fillRect/>
          </a:stretch>
        </p:blipFill>
        <p:spPr bwMode="auto">
          <a:xfrm>
            <a:off x="1562100" y="1116013"/>
            <a:ext cx="6019800" cy="4624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Effect transition="in" filter="dissolve">
                                      <p:cBhvr>
                                        <p:cTn id="7" dur="500"/>
                                        <p:tgtEl>
                                          <p:spTgt spid="287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autoUpdateAnimBg="0"/>
    </p:bld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28600" y="228600"/>
            <a:ext cx="8686800" cy="579438"/>
          </a:xfrm>
          <a:prstGeom prst="rect">
            <a:avLst/>
          </a:prstGeom>
          <a:noFill/>
          <a:ln w="9525">
            <a:noFill/>
            <a:miter lim="800000"/>
            <a:headEnd/>
            <a:tailEnd/>
          </a:ln>
        </p:spPr>
        <p:txBody>
          <a:bodyPr>
            <a:prstTxWarp prst="textNoShape">
              <a:avLst/>
            </a:prstTxWarp>
            <a:spAutoFit/>
          </a:bodyPr>
          <a:lstStyle/>
          <a:p>
            <a:pPr algn="ctr" eaLnBrk="0" hangingPunct="0"/>
            <a:r>
              <a:rPr lang="en-US" sz="3200" b="1">
                <a:solidFill>
                  <a:schemeClr val="tx1"/>
                </a:solidFill>
              </a:rPr>
              <a:t>How many people do you see?</a:t>
            </a:r>
          </a:p>
        </p:txBody>
      </p:sp>
      <p:sp>
        <p:nvSpPr>
          <p:cNvPr id="295940" name="Text Box 4"/>
          <p:cNvSpPr txBox="1">
            <a:spLocks noChangeArrowheads="1"/>
          </p:cNvSpPr>
          <p:nvPr/>
        </p:nvSpPr>
        <p:spPr bwMode="auto">
          <a:xfrm>
            <a:off x="533400" y="5638800"/>
            <a:ext cx="8069263" cy="579438"/>
          </a:xfrm>
          <a:prstGeom prst="rect">
            <a:avLst/>
          </a:prstGeom>
          <a:noFill/>
          <a:ln w="9525">
            <a:noFill/>
            <a:miter lim="800000"/>
            <a:headEnd/>
            <a:tailEnd/>
          </a:ln>
        </p:spPr>
        <p:txBody>
          <a:bodyPr>
            <a:prstTxWarp prst="textNoShape">
              <a:avLst/>
            </a:prstTxWarp>
            <a:spAutoFit/>
          </a:bodyPr>
          <a:lstStyle/>
          <a:p>
            <a:pPr algn="ctr" eaLnBrk="0" hangingPunct="0"/>
            <a:r>
              <a:rPr lang="en-US" sz="3200" b="1">
                <a:solidFill>
                  <a:schemeClr val="tx1"/>
                </a:solidFill>
              </a:rPr>
              <a:t>Count again...</a:t>
            </a:r>
          </a:p>
        </p:txBody>
      </p:sp>
      <p:pic>
        <p:nvPicPr>
          <p:cNvPr id="35844" name="Picture 6" descr="illusioncount"/>
          <p:cNvPicPr>
            <a:picLocks noChangeAspect="1" noChangeArrowheads="1"/>
          </p:cNvPicPr>
          <p:nvPr/>
        </p:nvPicPr>
        <p:blipFill>
          <a:blip r:embed="rId3"/>
          <a:srcRect/>
          <a:stretch>
            <a:fillRect/>
          </a:stretch>
        </p:blipFill>
        <p:spPr bwMode="auto">
          <a:xfrm>
            <a:off x="1828800" y="1066800"/>
            <a:ext cx="5486400" cy="4060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0"/>
                                  </p:stCondLst>
                                  <p:childTnLst>
                                    <p:set>
                                      <p:cBhvr>
                                        <p:cTn id="6" dur="1" fill="hold">
                                          <p:stCondLst>
                                            <p:cond delay="0"/>
                                          </p:stCondLst>
                                        </p:cTn>
                                        <p:tgtEl>
                                          <p:spTgt spid="295940">
                                            <p:txEl>
                                              <p:pRg st="0" end="0"/>
                                            </p:txEl>
                                          </p:spTgt>
                                        </p:tgtEl>
                                        <p:attrNameLst>
                                          <p:attrName>style.visibility</p:attrName>
                                        </p:attrNameLst>
                                      </p:cBhvr>
                                      <p:to>
                                        <p:strVal val="visible"/>
                                      </p:to>
                                    </p:set>
                                    <p:animEffect transition="in" filter="dissolve">
                                      <p:cBhvr>
                                        <p:cTn id="7" dur="1000"/>
                                        <p:tgtEl>
                                          <p:spTgt spid="2959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0" grpId="0" build="p" autoUpdateAnimBg="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742950"/>
            <a:ext cx="7772400" cy="5372100"/>
          </a:xfrm>
        </p:spPr>
        <p:txBody>
          <a:bodyPr/>
          <a:lstStyle/>
          <a:p>
            <a:pPr marL="0" indent="0" algn="ctr" eaLnBrk="1" hangingPunct="1">
              <a:buFontTx/>
              <a:buNone/>
            </a:pPr>
            <a:r>
              <a:rPr lang="en-US" sz="3600" b="1" dirty="0" smtClean="0">
                <a:solidFill>
                  <a:srgbClr val="000090"/>
                </a:solidFill>
              </a:rPr>
              <a:t>Universities curriculums started to include </a:t>
            </a:r>
            <a:r>
              <a:rPr lang="en-US" sz="4400" b="1" dirty="0" smtClean="0"/>
              <a:t>cross-disciplinary </a:t>
            </a:r>
            <a:r>
              <a:rPr lang="en-US" sz="3600" b="1" dirty="0" smtClean="0">
                <a:solidFill>
                  <a:srgbClr val="000090"/>
                </a:solidFill>
              </a:rPr>
              <a:t>and </a:t>
            </a:r>
            <a:r>
              <a:rPr lang="en-US" sz="4400" b="1" dirty="0" smtClean="0">
                <a:solidFill>
                  <a:srgbClr val="FFFFFF"/>
                </a:solidFill>
              </a:rPr>
              <a:t>interdisciplinary </a:t>
            </a:r>
            <a:r>
              <a:rPr lang="en-US" sz="3600" b="1" dirty="0" smtClean="0">
                <a:solidFill>
                  <a:srgbClr val="000090"/>
                </a:solidFill>
              </a:rPr>
              <a:t>education last century, which spawned </a:t>
            </a:r>
            <a:r>
              <a:rPr lang="en-US" sz="4400" b="1" dirty="0" smtClean="0">
                <a:solidFill>
                  <a:srgbClr val="FFFFFF"/>
                </a:solidFill>
              </a:rPr>
              <a:t>new domains and explorations</a:t>
            </a:r>
            <a:r>
              <a:rPr lang="en-US" sz="3600" b="1" dirty="0" smtClean="0">
                <a:solidFill>
                  <a:srgbClr val="000090"/>
                </a:solidFill>
              </a:rPr>
              <a:t>. This century must continue that thrust and focus on </a:t>
            </a:r>
            <a:r>
              <a:rPr lang="en-US" sz="4400" b="1" dirty="0" err="1" smtClean="0">
                <a:solidFill>
                  <a:srgbClr val="FFFFFF"/>
                </a:solidFill>
              </a:rPr>
              <a:t>transdisciplinary</a:t>
            </a:r>
            <a:r>
              <a:rPr lang="en-US" sz="4400" b="1" dirty="0" smtClean="0">
                <a:solidFill>
                  <a:srgbClr val="FFFFFF"/>
                </a:solidFill>
              </a:rPr>
              <a:t> education</a:t>
            </a:r>
            <a:r>
              <a:rPr lang="en-US" sz="3600" b="1" dirty="0" smtClean="0">
                <a:solidFill>
                  <a:srgbClr val="000090"/>
                </a:solidFill>
              </a:rPr>
              <a:t>.</a:t>
            </a:r>
          </a:p>
          <a:p>
            <a:pPr marL="0" indent="0" algn="ctr" eaLnBrk="1" hangingPunct="1">
              <a:buFontTx/>
              <a:buNone/>
            </a:pPr>
            <a:endParaRPr lang="en-US" sz="3600" b="1" dirty="0" smtClean="0">
              <a:solidFill>
                <a:srgbClr val="00009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609600"/>
            <a:ext cx="7772400" cy="4953000"/>
          </a:xfrm>
        </p:spPr>
        <p:txBody>
          <a:bodyPr/>
          <a:lstStyle/>
          <a:p>
            <a:pPr algn="l"/>
            <a:r>
              <a:rPr lang="en-US" sz="5400">
                <a:solidFill>
                  <a:schemeClr val="bg1"/>
                </a:solidFill>
                <a:ea typeface="ＭＳ Ｐゴシック" charset="-128"/>
                <a:cs typeface="ＭＳ Ｐゴシック" charset="-128"/>
              </a:rPr>
              <a:t>“A person who never made a mistake never tried anything new.”</a:t>
            </a:r>
            <a:r>
              <a:rPr lang="en-US" sz="5400">
                <a:ea typeface="ＭＳ Ｐゴシック" charset="-128"/>
                <a:cs typeface="ＭＳ Ｐゴシック" charset="-128"/>
              </a:rPr>
              <a:t/>
            </a:r>
            <a:br>
              <a:rPr lang="en-US" sz="5400">
                <a:ea typeface="ＭＳ Ｐゴシック" charset="-128"/>
                <a:cs typeface="ＭＳ Ｐゴシック" charset="-128"/>
              </a:rPr>
            </a:br>
            <a:r>
              <a:rPr lang="en-US" sz="4400">
                <a:solidFill>
                  <a:srgbClr val="FFCC00"/>
                </a:solidFill>
                <a:ea typeface="ＭＳ Ｐゴシック" charset="-128"/>
                <a:cs typeface="ＭＳ Ｐゴシック" charset="-128"/>
              </a:rPr>
              <a:t>Einstein</a:t>
            </a:r>
            <a:endParaRPr lang="en-U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FFFF66"/>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ea typeface="ＭＳ Ｐゴシック" charset="-128"/>
                <a:cs typeface="ＭＳ Ｐゴシック" charset="-128"/>
              </a:rPr>
              <a:t>Gardner’s Seven Intelligences</a:t>
            </a:r>
            <a:br>
              <a:rPr lang="en-US">
                <a:ea typeface="ＭＳ Ｐゴシック" charset="-128"/>
                <a:cs typeface="ＭＳ Ｐゴシック" charset="-128"/>
              </a:rPr>
            </a:br>
            <a:r>
              <a:rPr lang="en-US" sz="2400">
                <a:ea typeface="ＭＳ Ｐゴシック" charset="-128"/>
                <a:cs typeface="ＭＳ Ｐゴシック" charset="-128"/>
              </a:rPr>
              <a:t>(Gardner’s terms in brackets)</a:t>
            </a:r>
            <a:endParaRPr lang="en-US">
              <a:ea typeface="ＭＳ Ｐゴシック" charset="-128"/>
              <a:cs typeface="ＭＳ Ｐゴシック" charset="-128"/>
            </a:endParaRPr>
          </a:p>
        </p:txBody>
      </p:sp>
      <p:sp>
        <p:nvSpPr>
          <p:cNvPr id="838659" name="Rectangle 3"/>
          <p:cNvSpPr>
            <a:spLocks noGrp="1" noChangeArrowheads="1"/>
          </p:cNvSpPr>
          <p:nvPr>
            <p:ph type="body" idx="1"/>
          </p:nvPr>
        </p:nvSpPr>
        <p:spPr/>
        <p:txBody>
          <a:bodyPr/>
          <a:lstStyle/>
          <a:p>
            <a:pPr>
              <a:lnSpc>
                <a:spcPct val="90000"/>
              </a:lnSpc>
            </a:pPr>
            <a:r>
              <a:rPr lang="en-US" sz="2800" b="1">
                <a:solidFill>
                  <a:srgbClr val="0000FF"/>
                </a:solidFill>
                <a:ea typeface="ＭＳ Ｐゴシック" charset="-128"/>
                <a:cs typeface="ＭＳ Ｐゴシック" charset="-128"/>
              </a:rPr>
              <a:t>Word smart (linguistic) </a:t>
            </a:r>
          </a:p>
          <a:p>
            <a:pPr lvl="1">
              <a:lnSpc>
                <a:spcPct val="90000"/>
              </a:lnSpc>
            </a:pPr>
            <a:r>
              <a:rPr lang="en-US" sz="2000">
                <a:solidFill>
                  <a:srgbClr val="0000FF"/>
                </a:solidFill>
              </a:rPr>
              <a:t>The ability to think in words and to use language to express and appreciate complex meaning. These people may be orderly and systematic; have special ability to reason; like to listen, read, and write; spell easily; like word games; have good memory for trivia; and may be good public speakers. Poets, novelists, journalists, and effective public speakers are good examples of those who have perfected this intelligence.</a:t>
            </a:r>
          </a:p>
          <a:p>
            <a:pPr>
              <a:lnSpc>
                <a:spcPct val="90000"/>
              </a:lnSpc>
            </a:pPr>
            <a:r>
              <a:rPr lang="en-US" sz="2800" b="1">
                <a:solidFill>
                  <a:srgbClr val="FF084E"/>
                </a:solidFill>
                <a:ea typeface="ＭＳ Ｐゴシック" charset="-128"/>
                <a:cs typeface="ＭＳ Ｐゴシック" charset="-128"/>
              </a:rPr>
              <a:t>Math smart (logical-mathematical) </a:t>
            </a:r>
          </a:p>
          <a:p>
            <a:pPr lvl="1">
              <a:lnSpc>
                <a:spcPct val="90000"/>
              </a:lnSpc>
            </a:pPr>
            <a:r>
              <a:rPr lang="en-US" sz="2000">
                <a:solidFill>
                  <a:srgbClr val="FF084E"/>
                </a:solidFill>
              </a:rPr>
              <a:t>The ability to calculate, quantify, consider propositions and hypotheses, and carry out complex mathematical operations. These people may like abstract thinking and being organized; enjoy counting,  computers, problem solving, and experimenting in logical ways; use logical structure; and prefer orderly note taking. This intelligence is usually well developed in mathematicians, scientists, and detectives.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38659">
                                            <p:txEl>
                                              <p:pRg st="0" end="0"/>
                                            </p:txEl>
                                          </p:spTgt>
                                        </p:tgtEl>
                                        <p:attrNameLst>
                                          <p:attrName>style.visibility</p:attrName>
                                        </p:attrNameLst>
                                      </p:cBhvr>
                                      <p:to>
                                        <p:strVal val="visible"/>
                                      </p:to>
                                    </p:set>
                                    <p:animEffect transition="in" filter="wipe(left)">
                                      <p:cBhvr>
                                        <p:cTn id="7" dur="500"/>
                                        <p:tgtEl>
                                          <p:spTgt spid="83865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38659">
                                            <p:txEl>
                                              <p:pRg st="1" end="1"/>
                                            </p:txEl>
                                          </p:spTgt>
                                        </p:tgtEl>
                                        <p:attrNameLst>
                                          <p:attrName>style.visibility</p:attrName>
                                        </p:attrNameLst>
                                      </p:cBhvr>
                                      <p:to>
                                        <p:strVal val="visible"/>
                                      </p:to>
                                    </p:set>
                                    <p:animEffect transition="in" filter="wipe(left)">
                                      <p:cBhvr>
                                        <p:cTn id="10" dur="500"/>
                                        <p:tgtEl>
                                          <p:spTgt spid="8386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38659">
                                            <p:txEl>
                                              <p:pRg st="2" end="2"/>
                                            </p:txEl>
                                          </p:spTgt>
                                        </p:tgtEl>
                                        <p:attrNameLst>
                                          <p:attrName>style.visibility</p:attrName>
                                        </p:attrNameLst>
                                      </p:cBhvr>
                                      <p:to>
                                        <p:strVal val="visible"/>
                                      </p:to>
                                    </p:set>
                                    <p:animEffect transition="in" filter="wipe(left)">
                                      <p:cBhvr>
                                        <p:cTn id="15" dur="500"/>
                                        <p:tgtEl>
                                          <p:spTgt spid="838659">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38659">
                                            <p:txEl>
                                              <p:pRg st="3" end="3"/>
                                            </p:txEl>
                                          </p:spTgt>
                                        </p:tgtEl>
                                        <p:attrNameLst>
                                          <p:attrName>style.visibility</p:attrName>
                                        </p:attrNameLst>
                                      </p:cBhvr>
                                      <p:to>
                                        <p:strVal val="visible"/>
                                      </p:to>
                                    </p:set>
                                    <p:animEffect transition="in" filter="wipe(left)">
                                      <p:cBhvr>
                                        <p:cTn id="18" dur="500"/>
                                        <p:tgtEl>
                                          <p:spTgt spid="8386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59" grpId="0" build="p" autoUpdateAnimBg="0"/>
    </p:bld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8040"/>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ea typeface="ＭＳ Ｐゴシック" charset="-128"/>
                <a:cs typeface="ＭＳ Ｐゴシック" charset="-128"/>
              </a:rPr>
              <a:t>Gardner’s Seven Intelligences</a:t>
            </a:r>
            <a:br>
              <a:rPr lang="en-US">
                <a:ea typeface="ＭＳ Ｐゴシック" charset="-128"/>
                <a:cs typeface="ＭＳ Ｐゴシック" charset="-128"/>
              </a:rPr>
            </a:br>
            <a:r>
              <a:rPr lang="en-US" sz="2400">
                <a:ea typeface="ＭＳ Ｐゴシック" charset="-128"/>
                <a:cs typeface="ＭＳ Ｐゴシック" charset="-128"/>
              </a:rPr>
              <a:t>(Gardner’s terms in brackets)</a:t>
            </a:r>
            <a:endParaRPr lang="en-US">
              <a:ea typeface="ＭＳ Ｐゴシック" charset="-128"/>
              <a:cs typeface="ＭＳ Ｐゴシック" charset="-128"/>
            </a:endParaRPr>
          </a:p>
        </p:txBody>
      </p:sp>
      <p:sp>
        <p:nvSpPr>
          <p:cNvPr id="840707" name="Rectangle 3"/>
          <p:cNvSpPr>
            <a:spLocks noGrp="1" noChangeArrowheads="1"/>
          </p:cNvSpPr>
          <p:nvPr>
            <p:ph type="body" idx="1"/>
          </p:nvPr>
        </p:nvSpPr>
        <p:spPr/>
        <p:txBody>
          <a:bodyPr/>
          <a:lstStyle/>
          <a:p>
            <a:r>
              <a:rPr lang="en-US" sz="2800" b="1">
                <a:solidFill>
                  <a:srgbClr val="FFFF66"/>
                </a:solidFill>
                <a:ea typeface="ＭＳ Ｐゴシック" charset="-128"/>
                <a:cs typeface="ＭＳ Ｐゴシック" charset="-128"/>
              </a:rPr>
              <a:t>Picture smart (visual-spatial) </a:t>
            </a:r>
          </a:p>
          <a:p>
            <a:pPr lvl="1"/>
            <a:r>
              <a:rPr lang="en-US" sz="2000">
                <a:solidFill>
                  <a:srgbClr val="FFFF66"/>
                </a:solidFill>
              </a:rPr>
              <a:t>The ability to think in pictures. Picture smart people create mental images; use metaphors; enjoy art (drawing, painting, sculpting); easily read maps, charts, diagrams; remember with pictures; have good color sense; and use all senses for imaging. Sailors, pilots, sculptors, painters, and architects all exhibit this intelligence.</a:t>
            </a:r>
          </a:p>
          <a:p>
            <a:r>
              <a:rPr lang="en-US" sz="2800" b="1">
                <a:solidFill>
                  <a:schemeClr val="bg1"/>
                </a:solidFill>
                <a:ea typeface="ＭＳ Ｐゴシック" charset="-128"/>
                <a:cs typeface="ＭＳ Ｐゴシック" charset="-128"/>
              </a:rPr>
              <a:t>Music smart (musical) </a:t>
            </a:r>
          </a:p>
          <a:p>
            <a:pPr lvl="1"/>
            <a:r>
              <a:rPr lang="en-US" sz="2000">
                <a:solidFill>
                  <a:schemeClr val="bg1"/>
                </a:solidFill>
              </a:rPr>
              <a:t>The ability to recognize, create, reproduce, and reflect on music. These people may have the ability to be sensitive to pitch, rhythm, timber, and tone, and be sensitive to the emotional power and complex organization of music. Musicians and movie producers are usually musically intelligent.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0707">
                                            <p:txEl>
                                              <p:pRg st="0" end="0"/>
                                            </p:txEl>
                                          </p:spTgt>
                                        </p:tgtEl>
                                        <p:attrNameLst>
                                          <p:attrName>style.visibility</p:attrName>
                                        </p:attrNameLst>
                                      </p:cBhvr>
                                      <p:to>
                                        <p:strVal val="visible"/>
                                      </p:to>
                                    </p:set>
                                    <p:animEffect transition="in" filter="wipe(left)">
                                      <p:cBhvr>
                                        <p:cTn id="7" dur="500"/>
                                        <p:tgtEl>
                                          <p:spTgt spid="84070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40707">
                                            <p:txEl>
                                              <p:pRg st="1" end="1"/>
                                            </p:txEl>
                                          </p:spTgt>
                                        </p:tgtEl>
                                        <p:attrNameLst>
                                          <p:attrName>style.visibility</p:attrName>
                                        </p:attrNameLst>
                                      </p:cBhvr>
                                      <p:to>
                                        <p:strVal val="visible"/>
                                      </p:to>
                                    </p:set>
                                    <p:animEffect transition="in" filter="wipe(left)">
                                      <p:cBhvr>
                                        <p:cTn id="10" dur="500"/>
                                        <p:tgtEl>
                                          <p:spTgt spid="84070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40707">
                                            <p:txEl>
                                              <p:pRg st="2" end="2"/>
                                            </p:txEl>
                                          </p:spTgt>
                                        </p:tgtEl>
                                        <p:attrNameLst>
                                          <p:attrName>style.visibility</p:attrName>
                                        </p:attrNameLst>
                                      </p:cBhvr>
                                      <p:to>
                                        <p:strVal val="visible"/>
                                      </p:to>
                                    </p:set>
                                    <p:animEffect transition="in" filter="wipe(left)">
                                      <p:cBhvr>
                                        <p:cTn id="15" dur="500"/>
                                        <p:tgtEl>
                                          <p:spTgt spid="840707">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40707">
                                            <p:txEl>
                                              <p:pRg st="3" end="3"/>
                                            </p:txEl>
                                          </p:spTgt>
                                        </p:tgtEl>
                                        <p:attrNameLst>
                                          <p:attrName>style.visibility</p:attrName>
                                        </p:attrNameLst>
                                      </p:cBhvr>
                                      <p:to>
                                        <p:strVal val="visible"/>
                                      </p:to>
                                    </p:set>
                                    <p:animEffect transition="in" filter="wipe(left)">
                                      <p:cBhvr>
                                        <p:cTn id="18" dur="500"/>
                                        <p:tgtEl>
                                          <p:spTgt spid="840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7" grpId="0" build="p" autoUpdateAnimBg="0"/>
    </p:bld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CC00"/>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ea typeface="ＭＳ Ｐゴシック" charset="-128"/>
                <a:cs typeface="ＭＳ Ｐゴシック" charset="-128"/>
              </a:rPr>
              <a:t>Gardner’s Seven Intelligences</a:t>
            </a:r>
            <a:br>
              <a:rPr lang="en-US">
                <a:ea typeface="ＭＳ Ｐゴシック" charset="-128"/>
                <a:cs typeface="ＭＳ Ｐゴシック" charset="-128"/>
              </a:rPr>
            </a:br>
            <a:r>
              <a:rPr lang="en-US" sz="2400">
                <a:ea typeface="ＭＳ Ｐゴシック" charset="-128"/>
                <a:cs typeface="ＭＳ Ｐゴシック" charset="-128"/>
              </a:rPr>
              <a:t>(Gardner’s terms in brackets)</a:t>
            </a:r>
            <a:endParaRPr lang="en-US">
              <a:ea typeface="ＭＳ Ｐゴシック" charset="-128"/>
              <a:cs typeface="ＭＳ Ｐゴシック" charset="-128"/>
            </a:endParaRPr>
          </a:p>
        </p:txBody>
      </p:sp>
      <p:sp>
        <p:nvSpPr>
          <p:cNvPr id="842755" name="Rectangle 3"/>
          <p:cNvSpPr>
            <a:spLocks noGrp="1" noChangeArrowheads="1"/>
          </p:cNvSpPr>
          <p:nvPr>
            <p:ph type="body" idx="1"/>
          </p:nvPr>
        </p:nvSpPr>
        <p:spPr/>
        <p:txBody>
          <a:bodyPr/>
          <a:lstStyle/>
          <a:p>
            <a:r>
              <a:rPr lang="en-US" sz="2800" b="1">
                <a:solidFill>
                  <a:srgbClr val="0C9E15"/>
                </a:solidFill>
                <a:ea typeface="ＭＳ Ｐゴシック" charset="-128"/>
                <a:cs typeface="ＭＳ Ｐゴシック" charset="-128"/>
              </a:rPr>
              <a:t>Body smart (bodily-kinesthetic) </a:t>
            </a:r>
          </a:p>
          <a:p>
            <a:pPr lvl="1"/>
            <a:r>
              <a:rPr lang="en-US" sz="2000">
                <a:solidFill>
                  <a:srgbClr val="0C9E15"/>
                </a:solidFill>
              </a:rPr>
              <a:t>The ability to have trained responses, good timing and reflexes, and exceptional control of one’s body and objects. Body smart people learn best by moving; they like to touch, act, use manipulatives, and engage in physical sports; are skilled in handicrafts; and are very responsive. Athletes, dancers, surgeons, and crafts­people exhibit well-developed body smarts.</a:t>
            </a:r>
          </a:p>
          <a:p>
            <a:pPr>
              <a:lnSpc>
                <a:spcPct val="90000"/>
              </a:lnSpc>
            </a:pPr>
            <a:r>
              <a:rPr lang="en-US" sz="2800" b="1">
                <a:solidFill>
                  <a:schemeClr val="hlink"/>
                </a:solidFill>
                <a:ea typeface="ＭＳ Ｐゴシック" charset="-128"/>
                <a:cs typeface="ＭＳ Ｐゴシック" charset="-128"/>
              </a:rPr>
              <a:t>People smart (interpersonal) </a:t>
            </a:r>
          </a:p>
          <a:p>
            <a:pPr lvl="1">
              <a:lnSpc>
                <a:spcPct val="90000"/>
              </a:lnSpc>
            </a:pPr>
            <a:r>
              <a:rPr lang="en-US" sz="2000">
                <a:solidFill>
                  <a:schemeClr val="hlink"/>
                </a:solidFill>
              </a:rPr>
              <a:t>The ability to understand and interact effectively with others. These people negotiate and relate well, enjoy group activities and being with people, have many friends, communicate well, like to cooperate, and “read social situations” well. Teachers, social workers, actors, and politicians all exhibit interpersonal intelligence.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2755">
                                            <p:txEl>
                                              <p:pRg st="0" end="0"/>
                                            </p:txEl>
                                          </p:spTgt>
                                        </p:tgtEl>
                                        <p:attrNameLst>
                                          <p:attrName>style.visibility</p:attrName>
                                        </p:attrNameLst>
                                      </p:cBhvr>
                                      <p:to>
                                        <p:strVal val="visible"/>
                                      </p:to>
                                    </p:set>
                                    <p:animEffect transition="in" filter="wipe(left)">
                                      <p:cBhvr>
                                        <p:cTn id="7" dur="500"/>
                                        <p:tgtEl>
                                          <p:spTgt spid="84275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42755">
                                            <p:txEl>
                                              <p:pRg st="1" end="1"/>
                                            </p:txEl>
                                          </p:spTgt>
                                        </p:tgtEl>
                                        <p:attrNameLst>
                                          <p:attrName>style.visibility</p:attrName>
                                        </p:attrNameLst>
                                      </p:cBhvr>
                                      <p:to>
                                        <p:strVal val="visible"/>
                                      </p:to>
                                    </p:set>
                                    <p:animEffect transition="in" filter="wipe(left)">
                                      <p:cBhvr>
                                        <p:cTn id="10" dur="500"/>
                                        <p:tgtEl>
                                          <p:spTgt spid="84275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42755">
                                            <p:txEl>
                                              <p:pRg st="2" end="2"/>
                                            </p:txEl>
                                          </p:spTgt>
                                        </p:tgtEl>
                                        <p:attrNameLst>
                                          <p:attrName>style.visibility</p:attrName>
                                        </p:attrNameLst>
                                      </p:cBhvr>
                                      <p:to>
                                        <p:strVal val="visible"/>
                                      </p:to>
                                    </p:set>
                                    <p:animEffect transition="in" filter="wipe(left)">
                                      <p:cBhvr>
                                        <p:cTn id="15" dur="500"/>
                                        <p:tgtEl>
                                          <p:spTgt spid="84275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42755">
                                            <p:txEl>
                                              <p:pRg st="3" end="3"/>
                                            </p:txEl>
                                          </p:spTgt>
                                        </p:tgtEl>
                                        <p:attrNameLst>
                                          <p:attrName>style.visibility</p:attrName>
                                        </p:attrNameLst>
                                      </p:cBhvr>
                                      <p:to>
                                        <p:strVal val="visible"/>
                                      </p:to>
                                    </p:set>
                                    <p:animEffect transition="in" filter="wipe(left)">
                                      <p:cBhvr>
                                        <p:cTn id="18" dur="500"/>
                                        <p:tgtEl>
                                          <p:spTgt spid="8427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755" grpId="0" build="p" autoUpdateAnimBg="0"/>
    </p:bld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hlink"/>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ea typeface="ＭＳ Ｐゴシック" charset="-128"/>
                <a:cs typeface="ＭＳ Ｐゴシック" charset="-128"/>
              </a:rPr>
              <a:t>Gardner’s Seven Intelligences</a:t>
            </a:r>
            <a:br>
              <a:rPr lang="en-US">
                <a:ea typeface="ＭＳ Ｐゴシック" charset="-128"/>
                <a:cs typeface="ＭＳ Ｐゴシック" charset="-128"/>
              </a:rPr>
            </a:br>
            <a:r>
              <a:rPr lang="en-US" sz="2400">
                <a:ea typeface="ＭＳ Ｐゴシック" charset="-128"/>
                <a:cs typeface="ＭＳ Ｐゴシック" charset="-128"/>
              </a:rPr>
              <a:t>(Gardner’s terms in brackets)</a:t>
            </a:r>
            <a:endParaRPr lang="en-US">
              <a:ea typeface="ＭＳ Ｐゴシック" charset="-128"/>
              <a:cs typeface="ＭＳ Ｐゴシック" charset="-128"/>
            </a:endParaRPr>
          </a:p>
        </p:txBody>
      </p:sp>
      <p:sp>
        <p:nvSpPr>
          <p:cNvPr id="844803" name="Rectangle 3"/>
          <p:cNvSpPr>
            <a:spLocks noGrp="1" noChangeArrowheads="1"/>
          </p:cNvSpPr>
          <p:nvPr>
            <p:ph type="body" idx="1"/>
          </p:nvPr>
        </p:nvSpPr>
        <p:spPr/>
        <p:txBody>
          <a:bodyPr/>
          <a:lstStyle/>
          <a:p>
            <a:pPr>
              <a:lnSpc>
                <a:spcPct val="90000"/>
              </a:lnSpc>
            </a:pPr>
            <a:r>
              <a:rPr lang="en-US" sz="2800" b="1">
                <a:solidFill>
                  <a:schemeClr val="bg1"/>
                </a:solidFill>
                <a:ea typeface="ＭＳ Ｐゴシック" charset="-128"/>
                <a:cs typeface="ＭＳ Ｐゴシック" charset="-128"/>
              </a:rPr>
              <a:t>Self smart (intrapersonal) </a:t>
            </a:r>
          </a:p>
          <a:p>
            <a:pPr lvl="1">
              <a:lnSpc>
                <a:spcPct val="90000"/>
              </a:lnSpc>
            </a:pPr>
            <a:r>
              <a:rPr lang="en-US" sz="2000">
                <a:solidFill>
                  <a:schemeClr val="bg1"/>
                </a:solidFill>
              </a:rPr>
              <a:t>The capacity to understand oneself and one’s thoughts and feelings and to use such knowledge in planning and directing one’s life. It is evident in psychologists, spiritual leaders, and philosophers.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44803">
                                            <p:txEl>
                                              <p:pRg st="0" end="0"/>
                                            </p:txEl>
                                          </p:spTgt>
                                        </p:tgtEl>
                                        <p:attrNameLst>
                                          <p:attrName>style.visibility</p:attrName>
                                        </p:attrNameLst>
                                      </p:cBhvr>
                                      <p:to>
                                        <p:strVal val="visible"/>
                                      </p:to>
                                    </p:set>
                                    <p:animEffect transition="in" filter="wipe(left)">
                                      <p:cBhvr>
                                        <p:cTn id="7" dur="500"/>
                                        <p:tgtEl>
                                          <p:spTgt spid="84480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44803">
                                            <p:txEl>
                                              <p:pRg st="1" end="1"/>
                                            </p:txEl>
                                          </p:spTgt>
                                        </p:tgtEl>
                                        <p:attrNameLst>
                                          <p:attrName>style.visibility</p:attrName>
                                        </p:attrNameLst>
                                      </p:cBhvr>
                                      <p:to>
                                        <p:strVal val="visible"/>
                                      </p:to>
                                    </p:set>
                                    <p:animEffect transition="in" filter="wipe(left)">
                                      <p:cBhvr>
                                        <p:cTn id="10" dur="500"/>
                                        <p:tgtEl>
                                          <p:spTgt spid="844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build="p" autoUpdateAnimBg="0"/>
    </p:bld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628900" y="1219200"/>
            <a:ext cx="3886200" cy="5562600"/>
            <a:chOff x="1656" y="528"/>
            <a:chExt cx="2448" cy="3504"/>
          </a:xfrm>
        </p:grpSpPr>
        <p:pic>
          <p:nvPicPr>
            <p:cNvPr id="107531" name="Picture 3" descr="helix"/>
            <p:cNvPicPr>
              <a:picLocks noChangeAspect="1" noChangeArrowheads="1"/>
            </p:cNvPicPr>
            <p:nvPr/>
          </p:nvPicPr>
          <p:blipFill>
            <a:blip r:embed="rId3"/>
            <a:srcRect l="9279" t="11890" r="13065" b="17210"/>
            <a:stretch>
              <a:fillRect/>
            </a:stretch>
          </p:blipFill>
          <p:spPr bwMode="auto">
            <a:xfrm>
              <a:off x="1656" y="528"/>
              <a:ext cx="2448" cy="3469"/>
            </a:xfrm>
            <a:prstGeom prst="rect">
              <a:avLst/>
            </a:prstGeom>
            <a:noFill/>
            <a:ln w="9525">
              <a:noFill/>
              <a:miter lim="800000"/>
              <a:headEnd/>
              <a:tailEnd/>
            </a:ln>
          </p:spPr>
        </p:pic>
        <p:sp>
          <p:nvSpPr>
            <p:cNvPr id="107532" name="Rectangle 4"/>
            <p:cNvSpPr>
              <a:spLocks noChangeArrowheads="1"/>
            </p:cNvSpPr>
            <p:nvPr/>
          </p:nvSpPr>
          <p:spPr bwMode="auto">
            <a:xfrm>
              <a:off x="2753" y="3645"/>
              <a:ext cx="532" cy="387"/>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eaLnBrk="0" hangingPunct="0"/>
              <a:endParaRPr lang="en-US"/>
            </a:p>
          </p:txBody>
        </p:sp>
      </p:grpSp>
      <p:sp>
        <p:nvSpPr>
          <p:cNvPr id="846853" name="Rectangle 5"/>
          <p:cNvSpPr>
            <a:spLocks noChangeArrowheads="1"/>
          </p:cNvSpPr>
          <p:nvPr/>
        </p:nvSpPr>
        <p:spPr bwMode="auto">
          <a:xfrm>
            <a:off x="838200" y="1295400"/>
            <a:ext cx="1765300" cy="579438"/>
          </a:xfrm>
          <a:prstGeom prst="rect">
            <a:avLst/>
          </a:prstGeom>
          <a:noFill/>
          <a:ln w="9525">
            <a:noFill/>
            <a:miter lim="800000"/>
            <a:headEnd/>
            <a:tailEnd/>
          </a:ln>
        </p:spPr>
        <p:txBody>
          <a:bodyPr wrap="none">
            <a:prstTxWarp prst="textNoShape">
              <a:avLst/>
            </a:prstTxWarp>
            <a:spAutoFit/>
          </a:bodyPr>
          <a:lstStyle/>
          <a:p>
            <a:pPr eaLnBrk="0" hangingPunct="0"/>
            <a:r>
              <a:rPr lang="en-US" sz="3200" b="1">
                <a:solidFill>
                  <a:srgbClr val="0000FF"/>
                </a:solidFill>
                <a:latin typeface="Times New Roman" charset="0"/>
              </a:rPr>
              <a:t>linguistic</a:t>
            </a:r>
            <a:endParaRPr lang="en-US" sz="2800" b="1">
              <a:solidFill>
                <a:schemeClr val="tx1"/>
              </a:solidFill>
              <a:latin typeface="Times New Roman" charset="0"/>
            </a:endParaRPr>
          </a:p>
        </p:txBody>
      </p:sp>
      <p:sp>
        <p:nvSpPr>
          <p:cNvPr id="846854" name="Rectangle 6"/>
          <p:cNvSpPr>
            <a:spLocks noChangeArrowheads="1"/>
          </p:cNvSpPr>
          <p:nvPr/>
        </p:nvSpPr>
        <p:spPr bwMode="auto">
          <a:xfrm>
            <a:off x="6324600" y="1981200"/>
            <a:ext cx="2554288" cy="1066800"/>
          </a:xfrm>
          <a:prstGeom prst="rect">
            <a:avLst/>
          </a:prstGeom>
          <a:noFill/>
          <a:ln w="9525">
            <a:noFill/>
            <a:miter lim="800000"/>
            <a:headEnd/>
            <a:tailEnd/>
          </a:ln>
        </p:spPr>
        <p:txBody>
          <a:bodyPr wrap="none">
            <a:prstTxWarp prst="textNoShape">
              <a:avLst/>
            </a:prstTxWarp>
            <a:spAutoFit/>
          </a:bodyPr>
          <a:lstStyle/>
          <a:p>
            <a:pPr eaLnBrk="0" hangingPunct="0"/>
            <a:r>
              <a:rPr lang="en-US" sz="3200" b="1">
                <a:solidFill>
                  <a:srgbClr val="FF084E"/>
                </a:solidFill>
                <a:latin typeface="Times New Roman" charset="0"/>
              </a:rPr>
              <a:t>logical-</a:t>
            </a:r>
            <a:br>
              <a:rPr lang="en-US" sz="3200" b="1">
                <a:solidFill>
                  <a:srgbClr val="FF084E"/>
                </a:solidFill>
                <a:latin typeface="Times New Roman" charset="0"/>
              </a:rPr>
            </a:br>
            <a:r>
              <a:rPr lang="en-US" sz="3200" b="1">
                <a:solidFill>
                  <a:srgbClr val="FF084E"/>
                </a:solidFill>
                <a:latin typeface="Times New Roman" charset="0"/>
              </a:rPr>
              <a:t>mathematical</a:t>
            </a:r>
            <a:endParaRPr lang="en-US" sz="2800" b="1">
              <a:solidFill>
                <a:schemeClr val="tx1"/>
              </a:solidFill>
              <a:latin typeface="Times New Roman" charset="0"/>
            </a:endParaRPr>
          </a:p>
        </p:txBody>
      </p:sp>
      <p:sp>
        <p:nvSpPr>
          <p:cNvPr id="846855" name="Rectangle 7"/>
          <p:cNvSpPr>
            <a:spLocks noChangeArrowheads="1"/>
          </p:cNvSpPr>
          <p:nvPr/>
        </p:nvSpPr>
        <p:spPr bwMode="auto">
          <a:xfrm>
            <a:off x="381000" y="2971800"/>
            <a:ext cx="2487613" cy="579438"/>
          </a:xfrm>
          <a:prstGeom prst="rect">
            <a:avLst/>
          </a:prstGeom>
          <a:noFill/>
          <a:ln w="9525">
            <a:noFill/>
            <a:miter lim="800000"/>
            <a:headEnd/>
            <a:tailEnd/>
          </a:ln>
        </p:spPr>
        <p:txBody>
          <a:bodyPr wrap="none">
            <a:prstTxWarp prst="textNoShape">
              <a:avLst/>
            </a:prstTxWarp>
            <a:spAutoFit/>
          </a:bodyPr>
          <a:lstStyle/>
          <a:p>
            <a:pPr eaLnBrk="0" hangingPunct="0"/>
            <a:r>
              <a:rPr lang="en-US" sz="3200" b="1">
                <a:solidFill>
                  <a:srgbClr val="FFFF66"/>
                </a:solidFill>
                <a:latin typeface="Times New Roman" charset="0"/>
              </a:rPr>
              <a:t>visual-spatial</a:t>
            </a:r>
            <a:endParaRPr lang="en-US" sz="2800" b="1">
              <a:solidFill>
                <a:schemeClr val="tx1"/>
              </a:solidFill>
              <a:latin typeface="Times New Roman" charset="0"/>
            </a:endParaRPr>
          </a:p>
        </p:txBody>
      </p:sp>
      <p:sp>
        <p:nvSpPr>
          <p:cNvPr id="846856" name="Rectangle 8"/>
          <p:cNvSpPr>
            <a:spLocks noChangeArrowheads="1"/>
          </p:cNvSpPr>
          <p:nvPr/>
        </p:nvSpPr>
        <p:spPr bwMode="auto">
          <a:xfrm>
            <a:off x="6248400" y="3519488"/>
            <a:ext cx="1516063" cy="579437"/>
          </a:xfrm>
          <a:prstGeom prst="rect">
            <a:avLst/>
          </a:prstGeom>
          <a:noFill/>
          <a:ln w="9525">
            <a:noFill/>
            <a:miter lim="800000"/>
            <a:headEnd/>
            <a:tailEnd/>
          </a:ln>
        </p:spPr>
        <p:txBody>
          <a:bodyPr wrap="none">
            <a:prstTxWarp prst="textNoShape">
              <a:avLst/>
            </a:prstTxWarp>
            <a:spAutoFit/>
          </a:bodyPr>
          <a:lstStyle/>
          <a:p>
            <a:pPr eaLnBrk="0" hangingPunct="0"/>
            <a:r>
              <a:rPr lang="en-US" sz="3200" b="1">
                <a:solidFill>
                  <a:schemeClr val="bg1"/>
                </a:solidFill>
                <a:latin typeface="Times New Roman" charset="0"/>
              </a:rPr>
              <a:t>musical</a:t>
            </a:r>
            <a:endParaRPr lang="en-US" sz="2800" b="1">
              <a:solidFill>
                <a:schemeClr val="tx1"/>
              </a:solidFill>
              <a:latin typeface="Times New Roman" charset="0"/>
            </a:endParaRPr>
          </a:p>
        </p:txBody>
      </p:sp>
      <p:sp>
        <p:nvSpPr>
          <p:cNvPr id="846857" name="Rectangle 9"/>
          <p:cNvSpPr>
            <a:spLocks noChangeArrowheads="1"/>
          </p:cNvSpPr>
          <p:nvPr/>
        </p:nvSpPr>
        <p:spPr bwMode="auto">
          <a:xfrm>
            <a:off x="992188" y="3962400"/>
            <a:ext cx="2057400" cy="1066800"/>
          </a:xfrm>
          <a:prstGeom prst="rect">
            <a:avLst/>
          </a:prstGeom>
          <a:noFill/>
          <a:ln w="9525">
            <a:noFill/>
            <a:miter lim="800000"/>
            <a:headEnd/>
            <a:tailEnd/>
          </a:ln>
        </p:spPr>
        <p:txBody>
          <a:bodyPr wrap="none">
            <a:prstTxWarp prst="textNoShape">
              <a:avLst/>
            </a:prstTxWarp>
            <a:spAutoFit/>
          </a:bodyPr>
          <a:lstStyle/>
          <a:p>
            <a:pPr algn="r" eaLnBrk="0" hangingPunct="0"/>
            <a:r>
              <a:rPr lang="en-US" sz="3200" b="1">
                <a:solidFill>
                  <a:srgbClr val="FFCC66"/>
                </a:solidFill>
                <a:latin typeface="Times New Roman" charset="0"/>
              </a:rPr>
              <a:t>bodily-</a:t>
            </a:r>
            <a:br>
              <a:rPr lang="en-US" sz="3200" b="1">
                <a:solidFill>
                  <a:srgbClr val="FFCC66"/>
                </a:solidFill>
                <a:latin typeface="Times New Roman" charset="0"/>
              </a:rPr>
            </a:br>
            <a:r>
              <a:rPr lang="en-US" sz="3200" b="1">
                <a:solidFill>
                  <a:srgbClr val="FFCC66"/>
                </a:solidFill>
                <a:latin typeface="Times New Roman" charset="0"/>
              </a:rPr>
              <a:t>kinesthetic</a:t>
            </a:r>
            <a:endParaRPr lang="en-US" sz="2800" b="1">
              <a:solidFill>
                <a:schemeClr val="tx1"/>
              </a:solidFill>
              <a:latin typeface="Times New Roman" charset="0"/>
            </a:endParaRPr>
          </a:p>
        </p:txBody>
      </p:sp>
      <p:sp>
        <p:nvSpPr>
          <p:cNvPr id="846858" name="Rectangle 10"/>
          <p:cNvSpPr>
            <a:spLocks noChangeArrowheads="1"/>
          </p:cNvSpPr>
          <p:nvPr/>
        </p:nvSpPr>
        <p:spPr bwMode="auto">
          <a:xfrm>
            <a:off x="6096000" y="4876800"/>
            <a:ext cx="221932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b="1">
                <a:solidFill>
                  <a:schemeClr val="hlink"/>
                </a:solidFill>
                <a:latin typeface="Times New Roman" charset="0"/>
              </a:rPr>
              <a:t>interpersonal</a:t>
            </a:r>
            <a:endParaRPr lang="en-US" sz="2800" b="1">
              <a:solidFill>
                <a:schemeClr val="tx1"/>
              </a:solidFill>
              <a:latin typeface="Times New Roman" charset="0"/>
            </a:endParaRPr>
          </a:p>
        </p:txBody>
      </p:sp>
      <p:sp>
        <p:nvSpPr>
          <p:cNvPr id="846859" name="Rectangle 11"/>
          <p:cNvSpPr>
            <a:spLocks noChangeArrowheads="1"/>
          </p:cNvSpPr>
          <p:nvPr/>
        </p:nvSpPr>
        <p:spPr bwMode="auto">
          <a:xfrm>
            <a:off x="990600" y="5562600"/>
            <a:ext cx="223837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b="1">
                <a:solidFill>
                  <a:schemeClr val="folHlink"/>
                </a:solidFill>
                <a:latin typeface="Times New Roman" charset="0"/>
              </a:rPr>
              <a:t>intrapersonal</a:t>
            </a:r>
          </a:p>
        </p:txBody>
      </p:sp>
      <p:sp>
        <p:nvSpPr>
          <p:cNvPr id="107530" name="Text Box 12"/>
          <p:cNvSpPr txBox="1">
            <a:spLocks noChangeArrowheads="1"/>
          </p:cNvSpPr>
          <p:nvPr/>
        </p:nvSpPr>
        <p:spPr bwMode="auto">
          <a:xfrm>
            <a:off x="3160713" y="228600"/>
            <a:ext cx="2820987" cy="914400"/>
          </a:xfrm>
          <a:prstGeom prst="rect">
            <a:avLst/>
          </a:prstGeom>
          <a:noFill/>
          <a:ln w="9525">
            <a:noFill/>
            <a:miter lim="800000"/>
            <a:headEnd/>
            <a:tailEnd/>
          </a:ln>
        </p:spPr>
        <p:txBody>
          <a:bodyPr wrap="none">
            <a:prstTxWarp prst="textNoShape">
              <a:avLst/>
            </a:prstTxWarp>
            <a:spAutoFit/>
          </a:bodyPr>
          <a:lstStyle/>
          <a:p>
            <a:pPr eaLnBrk="0" hangingPunct="0"/>
            <a:r>
              <a:rPr lang="en-US" sz="5400">
                <a:solidFill>
                  <a:schemeClr val="bg1"/>
                </a:solidFill>
                <a:latin typeface="Brush Script MT" charset="0"/>
              </a:rPr>
              <a:t>Synesthesia</a:t>
            </a:r>
            <a:endParaRPr lang="en-US" sz="4000">
              <a:solidFill>
                <a:schemeClr val="bg1"/>
              </a:solidFill>
              <a:latin typeface="Brush Script M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846853">
                                            <p:txEl>
                                              <p:pRg st="0" end="0"/>
                                            </p:txEl>
                                          </p:spTgt>
                                        </p:tgtEl>
                                        <p:attrNameLst>
                                          <p:attrName>style.visibility</p:attrName>
                                        </p:attrNameLst>
                                      </p:cBhvr>
                                      <p:to>
                                        <p:strVal val="visible"/>
                                      </p:to>
                                    </p:set>
                                    <p:animEffect transition="in" filter="dissolve">
                                      <p:cBhvr>
                                        <p:cTn id="11" dur="1000"/>
                                        <p:tgtEl>
                                          <p:spTgt spid="846853">
                                            <p:txEl>
                                              <p:pRg st="0" end="0"/>
                                            </p:txEl>
                                          </p:spTgt>
                                        </p:tgtEl>
                                      </p:cBhvr>
                                    </p:animEffect>
                                  </p:childTnLst>
                                </p:cTn>
                              </p:par>
                            </p:childTnLst>
                          </p:cTn>
                        </p:par>
                        <p:par>
                          <p:cTn id="12" fill="hold">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846854">
                                            <p:txEl>
                                              <p:pRg st="0" end="0"/>
                                            </p:txEl>
                                          </p:spTgt>
                                        </p:tgtEl>
                                        <p:attrNameLst>
                                          <p:attrName>style.visibility</p:attrName>
                                        </p:attrNameLst>
                                      </p:cBhvr>
                                      <p:to>
                                        <p:strVal val="visible"/>
                                      </p:to>
                                    </p:set>
                                    <p:animEffect transition="in" filter="dissolve">
                                      <p:cBhvr>
                                        <p:cTn id="15" dur="1000"/>
                                        <p:tgtEl>
                                          <p:spTgt spid="846854">
                                            <p:txEl>
                                              <p:pRg st="0" end="0"/>
                                            </p:txEl>
                                          </p:spTgt>
                                        </p:tgtEl>
                                      </p:cBhvr>
                                    </p:animEffect>
                                  </p:childTnLst>
                                </p:cTn>
                              </p:par>
                            </p:childTnLst>
                          </p:cTn>
                        </p:par>
                        <p:par>
                          <p:cTn id="16" fill="hold">
                            <p:stCondLst>
                              <p:cond delay="5000"/>
                            </p:stCondLst>
                            <p:childTnLst>
                              <p:par>
                                <p:cTn id="17" presetID="9" presetClass="entr" presetSubtype="0" fill="hold" grpId="0" nodeType="afterEffect">
                                  <p:stCondLst>
                                    <p:cond delay="0"/>
                                  </p:stCondLst>
                                  <p:childTnLst>
                                    <p:set>
                                      <p:cBhvr>
                                        <p:cTn id="18" dur="1" fill="hold">
                                          <p:stCondLst>
                                            <p:cond delay="0"/>
                                          </p:stCondLst>
                                        </p:cTn>
                                        <p:tgtEl>
                                          <p:spTgt spid="846855">
                                            <p:txEl>
                                              <p:pRg st="0" end="0"/>
                                            </p:txEl>
                                          </p:spTgt>
                                        </p:tgtEl>
                                        <p:attrNameLst>
                                          <p:attrName>style.visibility</p:attrName>
                                        </p:attrNameLst>
                                      </p:cBhvr>
                                      <p:to>
                                        <p:strVal val="visible"/>
                                      </p:to>
                                    </p:set>
                                    <p:animEffect transition="in" filter="dissolve">
                                      <p:cBhvr>
                                        <p:cTn id="19" dur="1000"/>
                                        <p:tgtEl>
                                          <p:spTgt spid="846855">
                                            <p:txEl>
                                              <p:pRg st="0" end="0"/>
                                            </p:txEl>
                                          </p:spTgt>
                                        </p:tgtEl>
                                      </p:cBhvr>
                                    </p:animEffect>
                                  </p:childTnLst>
                                </p:cTn>
                              </p:par>
                            </p:childTnLst>
                          </p:cTn>
                        </p:par>
                        <p:par>
                          <p:cTn id="20" fill="hold">
                            <p:stCondLst>
                              <p:cond delay="6000"/>
                            </p:stCondLst>
                            <p:childTnLst>
                              <p:par>
                                <p:cTn id="21" presetID="9" presetClass="entr" presetSubtype="0" fill="hold" grpId="0" nodeType="afterEffect">
                                  <p:stCondLst>
                                    <p:cond delay="0"/>
                                  </p:stCondLst>
                                  <p:childTnLst>
                                    <p:set>
                                      <p:cBhvr>
                                        <p:cTn id="22" dur="1" fill="hold">
                                          <p:stCondLst>
                                            <p:cond delay="0"/>
                                          </p:stCondLst>
                                        </p:cTn>
                                        <p:tgtEl>
                                          <p:spTgt spid="846856">
                                            <p:txEl>
                                              <p:pRg st="0" end="0"/>
                                            </p:txEl>
                                          </p:spTgt>
                                        </p:tgtEl>
                                        <p:attrNameLst>
                                          <p:attrName>style.visibility</p:attrName>
                                        </p:attrNameLst>
                                      </p:cBhvr>
                                      <p:to>
                                        <p:strVal val="visible"/>
                                      </p:to>
                                    </p:set>
                                    <p:animEffect transition="in" filter="dissolve">
                                      <p:cBhvr>
                                        <p:cTn id="23" dur="1000"/>
                                        <p:tgtEl>
                                          <p:spTgt spid="846856">
                                            <p:txEl>
                                              <p:pRg st="0" end="0"/>
                                            </p:txEl>
                                          </p:spTgt>
                                        </p:tgtEl>
                                      </p:cBhvr>
                                    </p:animEffect>
                                  </p:childTnLst>
                                </p:cTn>
                              </p:par>
                            </p:childTnLst>
                          </p:cTn>
                        </p:par>
                        <p:par>
                          <p:cTn id="24" fill="hold">
                            <p:stCondLst>
                              <p:cond delay="7000"/>
                            </p:stCondLst>
                            <p:childTnLst>
                              <p:par>
                                <p:cTn id="25" presetID="9" presetClass="entr" presetSubtype="0" fill="hold" grpId="0" nodeType="afterEffect">
                                  <p:stCondLst>
                                    <p:cond delay="0"/>
                                  </p:stCondLst>
                                  <p:childTnLst>
                                    <p:set>
                                      <p:cBhvr>
                                        <p:cTn id="26" dur="1" fill="hold">
                                          <p:stCondLst>
                                            <p:cond delay="0"/>
                                          </p:stCondLst>
                                        </p:cTn>
                                        <p:tgtEl>
                                          <p:spTgt spid="846857">
                                            <p:txEl>
                                              <p:pRg st="0" end="0"/>
                                            </p:txEl>
                                          </p:spTgt>
                                        </p:tgtEl>
                                        <p:attrNameLst>
                                          <p:attrName>style.visibility</p:attrName>
                                        </p:attrNameLst>
                                      </p:cBhvr>
                                      <p:to>
                                        <p:strVal val="visible"/>
                                      </p:to>
                                    </p:set>
                                    <p:animEffect transition="in" filter="dissolve">
                                      <p:cBhvr>
                                        <p:cTn id="27" dur="1000"/>
                                        <p:tgtEl>
                                          <p:spTgt spid="846857">
                                            <p:txEl>
                                              <p:pRg st="0" end="0"/>
                                            </p:txEl>
                                          </p:spTgt>
                                        </p:tgtEl>
                                      </p:cBhvr>
                                    </p:animEffect>
                                  </p:childTnLst>
                                </p:cTn>
                              </p:par>
                            </p:childTnLst>
                          </p:cTn>
                        </p:par>
                        <p:par>
                          <p:cTn id="28" fill="hold">
                            <p:stCondLst>
                              <p:cond delay="8000"/>
                            </p:stCondLst>
                            <p:childTnLst>
                              <p:par>
                                <p:cTn id="29" presetID="9" presetClass="entr" presetSubtype="0" fill="hold" grpId="0" nodeType="afterEffect">
                                  <p:stCondLst>
                                    <p:cond delay="0"/>
                                  </p:stCondLst>
                                  <p:childTnLst>
                                    <p:set>
                                      <p:cBhvr>
                                        <p:cTn id="30" dur="1" fill="hold">
                                          <p:stCondLst>
                                            <p:cond delay="0"/>
                                          </p:stCondLst>
                                        </p:cTn>
                                        <p:tgtEl>
                                          <p:spTgt spid="846858">
                                            <p:txEl>
                                              <p:pRg st="0" end="0"/>
                                            </p:txEl>
                                          </p:spTgt>
                                        </p:tgtEl>
                                        <p:attrNameLst>
                                          <p:attrName>style.visibility</p:attrName>
                                        </p:attrNameLst>
                                      </p:cBhvr>
                                      <p:to>
                                        <p:strVal val="visible"/>
                                      </p:to>
                                    </p:set>
                                    <p:animEffect transition="in" filter="dissolve">
                                      <p:cBhvr>
                                        <p:cTn id="31" dur="1000"/>
                                        <p:tgtEl>
                                          <p:spTgt spid="846858">
                                            <p:txEl>
                                              <p:pRg st="0" end="0"/>
                                            </p:txEl>
                                          </p:spTgt>
                                        </p:tgtEl>
                                      </p:cBhvr>
                                    </p:animEffect>
                                  </p:childTnLst>
                                </p:cTn>
                              </p:par>
                            </p:childTnLst>
                          </p:cTn>
                        </p:par>
                        <p:par>
                          <p:cTn id="32" fill="hold">
                            <p:stCondLst>
                              <p:cond delay="9000"/>
                            </p:stCondLst>
                            <p:childTnLst>
                              <p:par>
                                <p:cTn id="33" presetID="9" presetClass="entr" presetSubtype="0" fill="hold" grpId="0" nodeType="afterEffect">
                                  <p:stCondLst>
                                    <p:cond delay="0"/>
                                  </p:stCondLst>
                                  <p:childTnLst>
                                    <p:set>
                                      <p:cBhvr>
                                        <p:cTn id="34" dur="1" fill="hold">
                                          <p:stCondLst>
                                            <p:cond delay="0"/>
                                          </p:stCondLst>
                                        </p:cTn>
                                        <p:tgtEl>
                                          <p:spTgt spid="846859">
                                            <p:txEl>
                                              <p:pRg st="0" end="0"/>
                                            </p:txEl>
                                          </p:spTgt>
                                        </p:tgtEl>
                                        <p:attrNameLst>
                                          <p:attrName>style.visibility</p:attrName>
                                        </p:attrNameLst>
                                      </p:cBhvr>
                                      <p:to>
                                        <p:strVal val="visible"/>
                                      </p:to>
                                    </p:set>
                                    <p:animEffect transition="in" filter="dissolve">
                                      <p:cBhvr>
                                        <p:cTn id="35" dur="1000"/>
                                        <p:tgtEl>
                                          <p:spTgt spid="846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3" grpId="0" build="p" autoUpdateAnimBg="0"/>
      <p:bldP spid="846854" grpId="0" build="p" autoUpdateAnimBg="0"/>
      <p:bldP spid="846855" grpId="0" build="p" autoUpdateAnimBg="0"/>
      <p:bldP spid="846856" grpId="0" build="p" autoUpdateAnimBg="0"/>
      <p:bldP spid="846857" grpId="0" build="p" autoUpdateAnimBg="0"/>
      <p:bldP spid="846858" grpId="0" build="p" autoUpdateAnimBg="0"/>
      <p:bldP spid="846859" grpId="0" build="p" autoUpdateAnimBg="0"/>
    </p:bld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2895600"/>
            <a:ext cx="7772400" cy="1143000"/>
          </a:xfrm>
        </p:spPr>
        <p:txBody>
          <a:bodyPr/>
          <a:lstStyle/>
          <a:p>
            <a:r>
              <a:rPr lang="en-US" sz="4400">
                <a:solidFill>
                  <a:schemeClr val="bg1"/>
                </a:solidFill>
                <a:ea typeface="ＭＳ Ｐゴシック" charset="-128"/>
                <a:cs typeface="ＭＳ Ｐゴシック" charset="-128"/>
              </a:rPr>
              <a:t>JANUSIAN THINKING</a:t>
            </a:r>
            <a:br>
              <a:rPr lang="en-US" sz="4400">
                <a:solidFill>
                  <a:schemeClr val="bg1"/>
                </a:solidFill>
                <a:ea typeface="ＭＳ Ｐゴシック" charset="-128"/>
                <a:cs typeface="ＭＳ Ｐゴシック" charset="-128"/>
              </a:rPr>
            </a:br>
            <a:r>
              <a:rPr lang="en-US" sz="4400">
                <a:solidFill>
                  <a:schemeClr val="bg1"/>
                </a:solidFill>
                <a:ea typeface="ＭＳ Ｐゴシック" charset="-128"/>
                <a:cs typeface="ＭＳ Ｐゴシック" charset="-128"/>
              </a:rPr>
              <a:t/>
            </a:r>
            <a:br>
              <a:rPr lang="en-US" sz="4400">
                <a:solidFill>
                  <a:schemeClr val="bg1"/>
                </a:solidFill>
                <a:ea typeface="ＭＳ Ｐゴシック" charset="-128"/>
                <a:cs typeface="ＭＳ Ｐゴシック" charset="-128"/>
              </a:rPr>
            </a:br>
            <a:r>
              <a:rPr lang="en-US">
                <a:solidFill>
                  <a:srgbClr val="FFFF66"/>
                </a:solidFill>
                <a:ea typeface="ＭＳ Ｐゴシック" charset="-128"/>
                <a:cs typeface="ＭＳ Ｐゴシック" charset="-128"/>
              </a:rPr>
              <a:t>...or the processes of the mind that discover the natural harmony in apparent opposites...</a:t>
            </a:r>
            <a:endParaRPr lang="en-US">
              <a:ea typeface="ＭＳ Ｐゴシック" charset="-128"/>
              <a:cs typeface="ＭＳ Ｐゴシック" charset="-128"/>
            </a:endParaRPr>
          </a:p>
        </p:txBody>
      </p:sp>
    </p:spTree>
  </p:cSld>
  <p:clrMapOvr>
    <a:masterClrMapping/>
  </p:clrMapOvr>
  <p:transition>
    <p:cover dir="lu"/>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chemeClr val="accent2"/>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solidFill>
                  <a:srgbClr val="FFFF66"/>
                </a:solidFill>
                <a:ea typeface="ＭＳ Ｐゴシック" charset="-128"/>
                <a:cs typeface="ＭＳ Ｐゴシック" charset="-128"/>
              </a:rPr>
              <a:t>The Janusian Creative Process</a:t>
            </a:r>
            <a:endParaRPr lang="en-US">
              <a:solidFill>
                <a:schemeClr val="bg1"/>
              </a:solidFill>
              <a:ea typeface="ＭＳ Ｐゴシック" charset="-128"/>
              <a:cs typeface="ＭＳ Ｐゴシック" charset="-128"/>
            </a:endParaRPr>
          </a:p>
        </p:txBody>
      </p:sp>
      <p:sp>
        <p:nvSpPr>
          <p:cNvPr id="885763" name="Rectangle 3"/>
          <p:cNvSpPr>
            <a:spLocks noGrp="1" noChangeArrowheads="1"/>
          </p:cNvSpPr>
          <p:nvPr>
            <p:ph type="body" idx="1"/>
          </p:nvPr>
        </p:nvSpPr>
        <p:spPr/>
        <p:txBody>
          <a:bodyPr/>
          <a:lstStyle/>
          <a:p>
            <a:r>
              <a:rPr lang="en-US">
                <a:solidFill>
                  <a:schemeClr val="bg1"/>
                </a:solidFill>
                <a:ea typeface="ＭＳ Ｐゴシック" charset="-128"/>
                <a:cs typeface="ＭＳ Ｐゴシック" charset="-128"/>
              </a:rPr>
              <a:t>Chaos………………………............………Order</a:t>
            </a:r>
          </a:p>
          <a:p>
            <a:r>
              <a:rPr lang="en-US">
                <a:solidFill>
                  <a:schemeClr val="bg1"/>
                </a:solidFill>
                <a:ea typeface="ＭＳ Ｐゴシック" charset="-128"/>
                <a:cs typeface="ＭＳ Ｐゴシック" charset="-128"/>
              </a:rPr>
              <a:t>Diffuse…………………………..............Sharpen</a:t>
            </a:r>
          </a:p>
          <a:p>
            <a:r>
              <a:rPr lang="en-US">
                <a:solidFill>
                  <a:schemeClr val="bg1"/>
                </a:solidFill>
                <a:ea typeface="ＭＳ Ｐゴシック" charset="-128"/>
                <a:cs typeface="ＭＳ Ｐゴシック" charset="-128"/>
              </a:rPr>
              <a:t>Expand…………………............……....Constrict</a:t>
            </a:r>
          </a:p>
          <a:p>
            <a:r>
              <a:rPr lang="en-US">
                <a:solidFill>
                  <a:schemeClr val="bg1"/>
                </a:solidFill>
                <a:ea typeface="ＭＳ Ｐゴシック" charset="-128"/>
                <a:cs typeface="ＭＳ Ｐゴシック" charset="-128"/>
              </a:rPr>
              <a:t>Break………………............………………Make</a:t>
            </a:r>
          </a:p>
          <a:p>
            <a:r>
              <a:rPr lang="en-US">
                <a:solidFill>
                  <a:schemeClr val="bg1"/>
                </a:solidFill>
                <a:ea typeface="ＭＳ Ｐゴシック" charset="-128"/>
                <a:cs typeface="ＭＳ Ｐゴシック" charset="-128"/>
              </a:rPr>
              <a:t>Separate…………............……………..Together</a:t>
            </a:r>
          </a:p>
          <a:p>
            <a:r>
              <a:rPr lang="en-US">
                <a:solidFill>
                  <a:schemeClr val="bg1"/>
                </a:solidFill>
                <a:ea typeface="ＭＳ Ｐゴシック" charset="-128"/>
                <a:cs typeface="ＭＳ Ｐゴシック" charset="-128"/>
              </a:rPr>
              <a:t>Differentiate……............…………………...Join</a:t>
            </a:r>
          </a:p>
          <a:p>
            <a:r>
              <a:rPr lang="en-US">
                <a:solidFill>
                  <a:schemeClr val="bg1"/>
                </a:solidFill>
                <a:ea typeface="ＭＳ Ｐゴシック" charset="-128"/>
                <a:cs typeface="ＭＳ Ｐゴシック" charset="-128"/>
              </a:rPr>
              <a:t>Disassociate………............………....Recombine</a:t>
            </a:r>
          </a:p>
          <a:p>
            <a:r>
              <a:rPr lang="en-US">
                <a:solidFill>
                  <a:schemeClr val="bg1"/>
                </a:solidFill>
                <a:ea typeface="ＭＳ Ｐゴシック" charset="-128"/>
                <a:cs typeface="ＭＳ Ｐゴシック" charset="-128"/>
              </a:rPr>
              <a:t>Abstract…………………............……..Concrete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5763">
                                            <p:txEl>
                                              <p:pRg st="0" end="0"/>
                                            </p:txEl>
                                          </p:spTgt>
                                        </p:tgtEl>
                                        <p:attrNameLst>
                                          <p:attrName>style.visibility</p:attrName>
                                        </p:attrNameLst>
                                      </p:cBhvr>
                                      <p:to>
                                        <p:strVal val="visible"/>
                                      </p:to>
                                    </p:set>
                                    <p:animEffect transition="in" filter="wipe(left)">
                                      <p:cBhvr>
                                        <p:cTn id="7" dur="1000"/>
                                        <p:tgtEl>
                                          <p:spTgt spid="8857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85763">
                                            <p:txEl>
                                              <p:pRg st="1" end="1"/>
                                            </p:txEl>
                                          </p:spTgt>
                                        </p:tgtEl>
                                        <p:attrNameLst>
                                          <p:attrName>style.visibility</p:attrName>
                                        </p:attrNameLst>
                                      </p:cBhvr>
                                      <p:to>
                                        <p:strVal val="visible"/>
                                      </p:to>
                                    </p:set>
                                    <p:animEffect transition="in" filter="wipe(left)">
                                      <p:cBhvr>
                                        <p:cTn id="12" dur="1000"/>
                                        <p:tgtEl>
                                          <p:spTgt spid="8857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85763">
                                            <p:txEl>
                                              <p:pRg st="2" end="2"/>
                                            </p:txEl>
                                          </p:spTgt>
                                        </p:tgtEl>
                                        <p:attrNameLst>
                                          <p:attrName>style.visibility</p:attrName>
                                        </p:attrNameLst>
                                      </p:cBhvr>
                                      <p:to>
                                        <p:strVal val="visible"/>
                                      </p:to>
                                    </p:set>
                                    <p:animEffect transition="in" filter="wipe(left)">
                                      <p:cBhvr>
                                        <p:cTn id="17" dur="1000"/>
                                        <p:tgtEl>
                                          <p:spTgt spid="8857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85763">
                                            <p:txEl>
                                              <p:pRg st="3" end="3"/>
                                            </p:txEl>
                                          </p:spTgt>
                                        </p:tgtEl>
                                        <p:attrNameLst>
                                          <p:attrName>style.visibility</p:attrName>
                                        </p:attrNameLst>
                                      </p:cBhvr>
                                      <p:to>
                                        <p:strVal val="visible"/>
                                      </p:to>
                                    </p:set>
                                    <p:animEffect transition="in" filter="wipe(left)">
                                      <p:cBhvr>
                                        <p:cTn id="22" dur="1000"/>
                                        <p:tgtEl>
                                          <p:spTgt spid="8857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5763">
                                            <p:txEl>
                                              <p:pRg st="4" end="4"/>
                                            </p:txEl>
                                          </p:spTgt>
                                        </p:tgtEl>
                                        <p:attrNameLst>
                                          <p:attrName>style.visibility</p:attrName>
                                        </p:attrNameLst>
                                      </p:cBhvr>
                                      <p:to>
                                        <p:strVal val="visible"/>
                                      </p:to>
                                    </p:set>
                                    <p:animEffect transition="in" filter="wipe(left)">
                                      <p:cBhvr>
                                        <p:cTn id="27" dur="1000"/>
                                        <p:tgtEl>
                                          <p:spTgt spid="8857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85763">
                                            <p:txEl>
                                              <p:pRg st="5" end="5"/>
                                            </p:txEl>
                                          </p:spTgt>
                                        </p:tgtEl>
                                        <p:attrNameLst>
                                          <p:attrName>style.visibility</p:attrName>
                                        </p:attrNameLst>
                                      </p:cBhvr>
                                      <p:to>
                                        <p:strVal val="visible"/>
                                      </p:to>
                                    </p:set>
                                    <p:animEffect transition="in" filter="wipe(left)">
                                      <p:cBhvr>
                                        <p:cTn id="32" dur="1000"/>
                                        <p:tgtEl>
                                          <p:spTgt spid="8857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85763">
                                            <p:txEl>
                                              <p:pRg st="6" end="6"/>
                                            </p:txEl>
                                          </p:spTgt>
                                        </p:tgtEl>
                                        <p:attrNameLst>
                                          <p:attrName>style.visibility</p:attrName>
                                        </p:attrNameLst>
                                      </p:cBhvr>
                                      <p:to>
                                        <p:strVal val="visible"/>
                                      </p:to>
                                    </p:set>
                                    <p:animEffect transition="in" filter="wipe(left)">
                                      <p:cBhvr>
                                        <p:cTn id="37" dur="1000"/>
                                        <p:tgtEl>
                                          <p:spTgt spid="8857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85763">
                                            <p:txEl>
                                              <p:pRg st="7" end="7"/>
                                            </p:txEl>
                                          </p:spTgt>
                                        </p:tgtEl>
                                        <p:attrNameLst>
                                          <p:attrName>style.visibility</p:attrName>
                                        </p:attrNameLst>
                                      </p:cBhvr>
                                      <p:to>
                                        <p:strVal val="visible"/>
                                      </p:to>
                                    </p:set>
                                    <p:animEffect transition="in" filter="wipe(left)">
                                      <p:cBhvr>
                                        <p:cTn id="42" dur="1000"/>
                                        <p:tgtEl>
                                          <p:spTgt spid="8857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3" grpId="0" build="p" autoUpdateAnimBg="0"/>
    </p:bld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3906" name="Picture 2" descr="Illussions_liar1"/>
          <p:cNvPicPr>
            <a:picLocks noChangeAspect="1" noChangeArrowheads="1"/>
          </p:cNvPicPr>
          <p:nvPr/>
        </p:nvPicPr>
        <p:blipFill>
          <a:blip r:embed="rId3"/>
          <a:srcRect/>
          <a:stretch>
            <a:fillRect/>
          </a:stretch>
        </p:blipFill>
        <p:spPr bwMode="auto">
          <a:xfrm>
            <a:off x="2613025" y="0"/>
            <a:ext cx="3916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pic>
        <p:nvPicPr>
          <p:cNvPr id="115714" name="Picture 2" descr="Illusions_Rubin'sVaseBlue"/>
          <p:cNvPicPr>
            <a:picLocks noChangeAspect="1" noChangeArrowheads="1"/>
          </p:cNvPicPr>
          <p:nvPr/>
        </p:nvPicPr>
        <p:blipFill>
          <a:blip r:embed="rId3"/>
          <a:srcRect/>
          <a:stretch>
            <a:fillRect/>
          </a:stretch>
        </p:blipFill>
        <p:spPr bwMode="auto">
          <a:xfrm>
            <a:off x="1828800" y="685800"/>
            <a:ext cx="2590800" cy="2560638"/>
          </a:xfrm>
          <a:prstGeom prst="rect">
            <a:avLst/>
          </a:prstGeom>
          <a:noFill/>
          <a:ln w="9525">
            <a:noFill/>
            <a:miter lim="800000"/>
            <a:headEnd/>
            <a:tailEnd/>
          </a:ln>
        </p:spPr>
      </p:pic>
      <p:pic>
        <p:nvPicPr>
          <p:cNvPr id="115715" name="Picture 3" descr="Illusions_Rubin'sVaseWhite"/>
          <p:cNvPicPr>
            <a:picLocks noChangeAspect="1" noChangeArrowheads="1"/>
          </p:cNvPicPr>
          <p:nvPr/>
        </p:nvPicPr>
        <p:blipFill>
          <a:blip r:embed="rId4"/>
          <a:srcRect/>
          <a:stretch>
            <a:fillRect/>
          </a:stretch>
        </p:blipFill>
        <p:spPr bwMode="auto">
          <a:xfrm>
            <a:off x="4724400" y="3581400"/>
            <a:ext cx="2590800" cy="2560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fade">
                                      <p:cBhvr>
                                        <p:cTn id="7" dur="2000"/>
                                        <p:tgtEl>
                                          <p:spTgt spid="1157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5715"/>
                                        </p:tgtEl>
                                        <p:attrNameLst>
                                          <p:attrName>style.visibility</p:attrName>
                                        </p:attrNameLst>
                                      </p:cBhvr>
                                      <p:to>
                                        <p:strVal val="visible"/>
                                      </p:to>
                                    </p:set>
                                    <p:animEffect transition="in" filter="fade">
                                      <p:cBhvr>
                                        <p:cTn id="11" dur="20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381000" y="1783678"/>
            <a:ext cx="8382000" cy="3290644"/>
          </a:xfrm>
        </p:spPr>
        <p:txBody>
          <a:bodyPr lIns="90487" tIns="44450" rIns="90487" bIns="44450"/>
          <a:lstStyle/>
          <a:p>
            <a:pPr eaLnBrk="1" hangingPunct="1"/>
            <a:r>
              <a:rPr lang="en-US" sz="3600" dirty="0" smtClean="0"/>
              <a:t>So a good starting point for </a:t>
            </a:r>
            <a:r>
              <a:rPr lang="en-US" sz="4800" dirty="0" smtClean="0">
                <a:solidFill>
                  <a:srgbClr val="3B78BA"/>
                </a:solidFill>
              </a:rPr>
              <a:t>CREATIVITY </a:t>
            </a:r>
            <a:r>
              <a:rPr lang="en-US" sz="3600" dirty="0" smtClean="0"/>
              <a:t>is that we must be aware, and when necessary, follow a </a:t>
            </a:r>
            <a:r>
              <a:rPr lang="en-US" sz="4400" i="1" u="sng" dirty="0" smtClean="0">
                <a:solidFill>
                  <a:srgbClr val="008000"/>
                </a:solidFill>
                <a:latin typeface="Arial Black" charset="0"/>
                <a:ea typeface="Arial Black" charset="0"/>
                <a:cs typeface="Arial Black" charset="0"/>
              </a:rPr>
              <a:t>paradigm of </a:t>
            </a:r>
            <a:r>
              <a:rPr lang="en-US" sz="4400" i="1" u="sng" dirty="0" err="1" smtClean="0">
                <a:solidFill>
                  <a:srgbClr val="008000"/>
                </a:solidFill>
                <a:latin typeface="Arial Black" charset="0"/>
                <a:ea typeface="Arial Black" charset="0"/>
                <a:cs typeface="Arial Black" charset="0"/>
              </a:rPr>
              <a:t>pluridisciplinarity</a:t>
            </a:r>
            <a:r>
              <a:rPr lang="en-US" sz="3600" dirty="0" smtClean="0">
                <a:solidFill>
                  <a:srgbClr val="420000"/>
                </a:solidFill>
                <a:latin typeface="Arial Black" charset="0"/>
                <a:ea typeface="Arial Black" charset="0"/>
                <a:cs typeface="Arial Black" charset="0"/>
              </a:rPr>
              <a:t>…</a:t>
            </a:r>
          </a:p>
        </p:txBody>
      </p:sp>
    </p:spTree>
  </p:cSld>
  <p:clrMapOvr>
    <a:masterClrMapping/>
  </p:clrMapOvr>
  <p:transition spd="med">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34146" name="Picture 2" descr="Illussion_MaidWoman"/>
          <p:cNvPicPr>
            <a:picLocks noChangeAspect="1" noChangeArrowheads="1"/>
          </p:cNvPicPr>
          <p:nvPr/>
        </p:nvPicPr>
        <p:blipFill>
          <a:blip r:embed="rId3"/>
          <a:srcRect/>
          <a:stretch>
            <a:fillRect/>
          </a:stretch>
        </p:blipFill>
        <p:spPr bwMode="auto">
          <a:xfrm>
            <a:off x="2462213" y="228600"/>
            <a:ext cx="4217987"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36194" name="TextBox 2"/>
          <p:cNvSpPr txBox="1">
            <a:spLocks noChangeArrowheads="1"/>
          </p:cNvSpPr>
          <p:nvPr/>
        </p:nvSpPr>
        <p:spPr bwMode="auto">
          <a:xfrm>
            <a:off x="3698053" y="3013501"/>
            <a:ext cx="1747894" cy="830997"/>
          </a:xfrm>
          <a:prstGeom prst="rect">
            <a:avLst/>
          </a:prstGeom>
          <a:noFill/>
          <a:ln w="9525">
            <a:noFill/>
            <a:miter lim="800000"/>
            <a:headEnd/>
            <a:tailEnd/>
          </a:ln>
        </p:spPr>
        <p:txBody>
          <a:bodyPr wrap="none">
            <a:prstTxWarp prst="textNoShape">
              <a:avLst/>
            </a:prstTxWarp>
            <a:spAutoFit/>
          </a:bodyPr>
          <a:lstStyle/>
          <a:p>
            <a:r>
              <a:rPr lang="en-US" sz="4800" dirty="0" smtClean="0">
                <a:solidFill>
                  <a:srgbClr val="FFFF66"/>
                </a:solidFill>
                <a:hlinkClick r:id="rId3"/>
              </a:rPr>
              <a:t>Video</a:t>
            </a:r>
            <a:endParaRPr lang="en-US" sz="4800" dirty="0">
              <a:solidFill>
                <a:srgbClr val="FFFF66"/>
              </a:solidFill>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52400" y="76200"/>
            <a:ext cx="8839200" cy="533400"/>
          </a:xfrm>
        </p:spPr>
        <p:txBody>
          <a:bodyPr/>
          <a:lstStyle/>
          <a:p>
            <a:r>
              <a:rPr lang="en-US">
                <a:ea typeface="ＭＳ Ｐゴシック" charset="-128"/>
                <a:cs typeface="ＭＳ Ｐゴシック" charset="-128"/>
              </a:rPr>
              <a:t>What do you get when you combine...?</a:t>
            </a:r>
          </a:p>
        </p:txBody>
      </p:sp>
      <p:sp>
        <p:nvSpPr>
          <p:cNvPr id="891907" name="Text Box 3"/>
          <p:cNvSpPr txBox="1">
            <a:spLocks noChangeArrowheads="1"/>
          </p:cNvSpPr>
          <p:nvPr/>
        </p:nvSpPr>
        <p:spPr bwMode="auto">
          <a:xfrm>
            <a:off x="4876800" y="1223963"/>
            <a:ext cx="4038600" cy="822325"/>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An old bathtub, four bar stools, and a fire pit?   </a:t>
            </a:r>
          </a:p>
        </p:txBody>
      </p:sp>
      <p:sp>
        <p:nvSpPr>
          <p:cNvPr id="891908" name="Text Box 4"/>
          <p:cNvSpPr txBox="1">
            <a:spLocks noChangeArrowheads="1"/>
          </p:cNvSpPr>
          <p:nvPr/>
        </p:nvSpPr>
        <p:spPr bwMode="auto">
          <a:xfrm>
            <a:off x="377825" y="1603375"/>
            <a:ext cx="3962400" cy="457200"/>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A truck and  plastic tarp?</a:t>
            </a:r>
          </a:p>
        </p:txBody>
      </p:sp>
      <p:grpSp>
        <p:nvGrpSpPr>
          <p:cNvPr id="2" name="Group 5"/>
          <p:cNvGrpSpPr>
            <a:grpSpLocks/>
          </p:cNvGrpSpPr>
          <p:nvPr/>
        </p:nvGrpSpPr>
        <p:grpSpPr bwMode="auto">
          <a:xfrm>
            <a:off x="342900" y="2359025"/>
            <a:ext cx="4033838" cy="3321050"/>
            <a:chOff x="216" y="1363"/>
            <a:chExt cx="2541" cy="2092"/>
          </a:xfrm>
        </p:grpSpPr>
        <p:sp>
          <p:nvSpPr>
            <p:cNvPr id="154633" name="Text Box 6"/>
            <p:cNvSpPr txBox="1">
              <a:spLocks noChangeArrowheads="1"/>
            </p:cNvSpPr>
            <p:nvPr/>
          </p:nvSpPr>
          <p:spPr bwMode="auto">
            <a:xfrm>
              <a:off x="238" y="3167"/>
              <a:ext cx="2496" cy="288"/>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Your own portable pool... </a:t>
              </a:r>
            </a:p>
          </p:txBody>
        </p:sp>
        <p:pic>
          <p:nvPicPr>
            <p:cNvPr id="154634" name="Picture 7" descr="trucktub"/>
            <p:cNvPicPr>
              <a:picLocks noChangeAspect="1" noChangeArrowheads="1"/>
            </p:cNvPicPr>
            <p:nvPr/>
          </p:nvPicPr>
          <p:blipFill>
            <a:blip r:embed="rId3"/>
            <a:srcRect/>
            <a:stretch>
              <a:fillRect/>
            </a:stretch>
          </p:blipFill>
          <p:spPr bwMode="auto">
            <a:xfrm>
              <a:off x="216" y="1363"/>
              <a:ext cx="2541" cy="1639"/>
            </a:xfrm>
            <a:prstGeom prst="rect">
              <a:avLst/>
            </a:prstGeom>
            <a:noFill/>
            <a:ln w="9525">
              <a:noFill/>
              <a:miter lim="800000"/>
              <a:headEnd/>
              <a:tailEnd/>
            </a:ln>
          </p:spPr>
        </p:pic>
      </p:grpSp>
      <p:grpSp>
        <p:nvGrpSpPr>
          <p:cNvPr id="3" name="Group 8"/>
          <p:cNvGrpSpPr>
            <a:grpSpLocks/>
          </p:cNvGrpSpPr>
          <p:nvPr/>
        </p:nvGrpSpPr>
        <p:grpSpPr bwMode="auto">
          <a:xfrm>
            <a:off x="4914900" y="2325688"/>
            <a:ext cx="3962400" cy="3389312"/>
            <a:chOff x="3096" y="1753"/>
            <a:chExt cx="2496" cy="2135"/>
          </a:xfrm>
        </p:grpSpPr>
        <p:sp>
          <p:nvSpPr>
            <p:cNvPr id="154631" name="Text Box 9"/>
            <p:cNvSpPr txBox="1">
              <a:spLocks noChangeArrowheads="1"/>
            </p:cNvSpPr>
            <p:nvPr/>
          </p:nvSpPr>
          <p:spPr bwMode="auto">
            <a:xfrm>
              <a:off x="3096" y="3600"/>
              <a:ext cx="2496" cy="288"/>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Your own hot tub... </a:t>
              </a:r>
            </a:p>
          </p:txBody>
        </p:sp>
        <p:pic>
          <p:nvPicPr>
            <p:cNvPr id="154632" name="Picture 10" descr="Hot tub"/>
            <p:cNvPicPr>
              <a:picLocks noChangeAspect="1" noChangeArrowheads="1"/>
            </p:cNvPicPr>
            <p:nvPr/>
          </p:nvPicPr>
          <p:blipFill>
            <a:blip r:embed="rId4"/>
            <a:srcRect/>
            <a:stretch>
              <a:fillRect/>
            </a:stretch>
          </p:blipFill>
          <p:spPr bwMode="auto">
            <a:xfrm>
              <a:off x="3384" y="1753"/>
              <a:ext cx="1920" cy="166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91908">
                                            <p:txEl>
                                              <p:pRg st="0" end="0"/>
                                            </p:txEl>
                                          </p:spTgt>
                                        </p:tgtEl>
                                        <p:attrNameLst>
                                          <p:attrName>style.visibility</p:attrName>
                                        </p:attrNameLst>
                                      </p:cBhvr>
                                      <p:to>
                                        <p:strVal val="visible"/>
                                      </p:to>
                                    </p:set>
                                    <p:animEffect transition="in" filter="dissolve">
                                      <p:cBhvr>
                                        <p:cTn id="7" dur="500"/>
                                        <p:tgtEl>
                                          <p:spTgt spid="8919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1907">
                                            <p:txEl>
                                              <p:pRg st="0" end="0"/>
                                            </p:txEl>
                                          </p:spTgt>
                                        </p:tgtEl>
                                        <p:attrNameLst>
                                          <p:attrName>style.visibility</p:attrName>
                                        </p:attrNameLst>
                                      </p:cBhvr>
                                      <p:to>
                                        <p:strVal val="visible"/>
                                      </p:to>
                                    </p:set>
                                    <p:animEffect transition="in" filter="dissolve">
                                      <p:cBhvr>
                                        <p:cTn id="17" dur="500"/>
                                        <p:tgtEl>
                                          <p:spTgt spid="89190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build="p" autoUpdateAnimBg="0"/>
      <p:bldP spid="891908" grpId="0" build="p" autoUpdateAnimBg="0"/>
    </p:bld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52400" y="76200"/>
            <a:ext cx="8839200" cy="533400"/>
          </a:xfrm>
        </p:spPr>
        <p:txBody>
          <a:bodyPr/>
          <a:lstStyle/>
          <a:p>
            <a:r>
              <a:rPr lang="en-US">
                <a:ea typeface="ＭＳ Ｐゴシック" charset="-128"/>
                <a:cs typeface="ＭＳ Ｐゴシック" charset="-128"/>
              </a:rPr>
              <a:t>What do you get when you combine...?</a:t>
            </a:r>
          </a:p>
        </p:txBody>
      </p:sp>
      <p:sp>
        <p:nvSpPr>
          <p:cNvPr id="893955" name="Text Box 3"/>
          <p:cNvSpPr txBox="1">
            <a:spLocks noChangeArrowheads="1"/>
          </p:cNvSpPr>
          <p:nvPr/>
        </p:nvSpPr>
        <p:spPr bwMode="auto">
          <a:xfrm>
            <a:off x="4876800" y="685800"/>
            <a:ext cx="4038600" cy="2282825"/>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A old RV, an old pontoon boat, a couple of old outboard motors, an old high chair, some 2 x 4’s and plywood sheets, and an old wood ladder?   </a:t>
            </a:r>
          </a:p>
        </p:txBody>
      </p:sp>
      <p:sp>
        <p:nvSpPr>
          <p:cNvPr id="893956" name="Text Box 4"/>
          <p:cNvSpPr txBox="1">
            <a:spLocks noChangeArrowheads="1"/>
          </p:cNvSpPr>
          <p:nvPr/>
        </p:nvSpPr>
        <p:spPr bwMode="auto">
          <a:xfrm>
            <a:off x="377825" y="1446213"/>
            <a:ext cx="3962400" cy="822325"/>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An old tree, an old RV, and two long ladders?</a:t>
            </a:r>
          </a:p>
        </p:txBody>
      </p:sp>
      <p:grpSp>
        <p:nvGrpSpPr>
          <p:cNvPr id="2" name="Group 5"/>
          <p:cNvGrpSpPr>
            <a:grpSpLocks/>
          </p:cNvGrpSpPr>
          <p:nvPr/>
        </p:nvGrpSpPr>
        <p:grpSpPr bwMode="auto">
          <a:xfrm>
            <a:off x="4914900" y="3124200"/>
            <a:ext cx="3962400" cy="3276600"/>
            <a:chOff x="3096" y="1968"/>
            <a:chExt cx="2496" cy="2064"/>
          </a:xfrm>
        </p:grpSpPr>
        <p:sp>
          <p:nvSpPr>
            <p:cNvPr id="156681" name="Text Box 6"/>
            <p:cNvSpPr txBox="1">
              <a:spLocks noChangeArrowheads="1"/>
            </p:cNvSpPr>
            <p:nvPr/>
          </p:nvSpPr>
          <p:spPr bwMode="auto">
            <a:xfrm>
              <a:off x="3096" y="3744"/>
              <a:ext cx="2496" cy="288"/>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Your own yacht... </a:t>
              </a:r>
            </a:p>
          </p:txBody>
        </p:sp>
        <p:pic>
          <p:nvPicPr>
            <p:cNvPr id="156682" name="Picture 7" descr="yacht"/>
            <p:cNvPicPr>
              <a:picLocks noChangeAspect="1" noChangeArrowheads="1"/>
            </p:cNvPicPr>
            <p:nvPr/>
          </p:nvPicPr>
          <p:blipFill>
            <a:blip r:embed="rId3"/>
            <a:srcRect/>
            <a:stretch>
              <a:fillRect/>
            </a:stretch>
          </p:blipFill>
          <p:spPr bwMode="auto">
            <a:xfrm>
              <a:off x="3220" y="1968"/>
              <a:ext cx="2247" cy="1684"/>
            </a:xfrm>
            <a:prstGeom prst="rect">
              <a:avLst/>
            </a:prstGeom>
            <a:noFill/>
            <a:ln w="9525">
              <a:noFill/>
              <a:miter lim="800000"/>
              <a:headEnd/>
              <a:tailEnd/>
            </a:ln>
          </p:spPr>
        </p:pic>
      </p:grpSp>
      <p:grpSp>
        <p:nvGrpSpPr>
          <p:cNvPr id="3" name="Group 8"/>
          <p:cNvGrpSpPr>
            <a:grpSpLocks/>
          </p:cNvGrpSpPr>
          <p:nvPr/>
        </p:nvGrpSpPr>
        <p:grpSpPr bwMode="auto">
          <a:xfrm>
            <a:off x="377825" y="2409825"/>
            <a:ext cx="3962400" cy="3417888"/>
            <a:chOff x="238" y="1518"/>
            <a:chExt cx="2496" cy="2153"/>
          </a:xfrm>
        </p:grpSpPr>
        <p:sp>
          <p:nvSpPr>
            <p:cNvPr id="156679" name="Text Box 9"/>
            <p:cNvSpPr txBox="1">
              <a:spLocks noChangeArrowheads="1"/>
            </p:cNvSpPr>
            <p:nvPr/>
          </p:nvSpPr>
          <p:spPr bwMode="auto">
            <a:xfrm>
              <a:off x="238" y="3383"/>
              <a:ext cx="2496" cy="288"/>
            </a:xfrm>
            <a:prstGeom prst="rect">
              <a:avLst/>
            </a:prstGeom>
            <a:noFill/>
            <a:ln w="9525">
              <a:noFill/>
              <a:miter lim="800000"/>
              <a:headEnd/>
              <a:tailEnd/>
            </a:ln>
          </p:spPr>
          <p:txBody>
            <a:bodyPr>
              <a:prstTxWarp prst="textNoShape">
                <a:avLst/>
              </a:prstTxWarp>
              <a:spAutoFit/>
            </a:bodyPr>
            <a:lstStyle/>
            <a:p>
              <a:pPr algn="ctr" eaLnBrk="0" hangingPunct="0"/>
              <a:r>
                <a:rPr lang="en-US" b="1">
                  <a:solidFill>
                    <a:schemeClr val="tx1"/>
                  </a:solidFill>
                  <a:latin typeface="Times New Roman" charset="0"/>
                </a:rPr>
                <a:t>Your own high rise... </a:t>
              </a:r>
            </a:p>
          </p:txBody>
        </p:sp>
        <p:pic>
          <p:nvPicPr>
            <p:cNvPr id="156680" name="Picture 10" descr="hirise"/>
            <p:cNvPicPr>
              <a:picLocks noChangeAspect="1" noChangeArrowheads="1"/>
            </p:cNvPicPr>
            <p:nvPr/>
          </p:nvPicPr>
          <p:blipFill>
            <a:blip r:embed="rId4"/>
            <a:srcRect/>
            <a:stretch>
              <a:fillRect/>
            </a:stretch>
          </p:blipFill>
          <p:spPr bwMode="auto">
            <a:xfrm>
              <a:off x="650" y="1518"/>
              <a:ext cx="1673" cy="177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93956">
                                            <p:txEl>
                                              <p:pRg st="0" end="0"/>
                                            </p:txEl>
                                          </p:spTgt>
                                        </p:tgtEl>
                                        <p:attrNameLst>
                                          <p:attrName>style.visibility</p:attrName>
                                        </p:attrNameLst>
                                      </p:cBhvr>
                                      <p:to>
                                        <p:strVal val="visible"/>
                                      </p:to>
                                    </p:set>
                                    <p:animEffect transition="in" filter="dissolve">
                                      <p:cBhvr>
                                        <p:cTn id="7" dur="500"/>
                                        <p:tgtEl>
                                          <p:spTgt spid="8939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3955">
                                            <p:txEl>
                                              <p:pRg st="0" end="0"/>
                                            </p:txEl>
                                          </p:spTgt>
                                        </p:tgtEl>
                                        <p:attrNameLst>
                                          <p:attrName>style.visibility</p:attrName>
                                        </p:attrNameLst>
                                      </p:cBhvr>
                                      <p:to>
                                        <p:strVal val="visible"/>
                                      </p:to>
                                    </p:set>
                                    <p:animEffect transition="in" filter="dissolve">
                                      <p:cBhvr>
                                        <p:cTn id="17" dur="500"/>
                                        <p:tgtEl>
                                          <p:spTgt spid="89395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build="p" autoUpdateAnimBg="0"/>
      <p:bldP spid="893956" grpId="0" build="p" autoUpdateAnimBg="0"/>
    </p:bld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CC00"/>
        </a:solidFill>
        <a:effectLst/>
      </p:bgPr>
    </p:bg>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152400" y="457200"/>
            <a:ext cx="8839200" cy="533400"/>
          </a:xfrm>
          <a:prstGeom prst="rect">
            <a:avLst/>
          </a:prstGeom>
          <a:noFill/>
          <a:ln w="9525">
            <a:noFill/>
            <a:miter lim="800000"/>
            <a:headEnd/>
            <a:tailEnd/>
          </a:ln>
        </p:spPr>
        <p:txBody>
          <a:bodyPr anchor="ctr">
            <a:prstTxWarp prst="textNoShape">
              <a:avLst/>
            </a:prstTxWarp>
          </a:bodyPr>
          <a:lstStyle/>
          <a:p>
            <a:pPr algn="ctr" eaLnBrk="0" hangingPunct="0"/>
            <a:r>
              <a:rPr lang="en-US" sz="4400" b="1">
                <a:solidFill>
                  <a:schemeClr val="tx2"/>
                </a:solidFill>
                <a:latin typeface="Times New Roman" charset="0"/>
              </a:rPr>
              <a:t>Left Brain vs. Right Brain</a:t>
            </a:r>
          </a:p>
        </p:txBody>
      </p:sp>
      <p:sp>
        <p:nvSpPr>
          <p:cNvPr id="1008643" name="Rectangle 3"/>
          <p:cNvSpPr>
            <a:spLocks noChangeArrowheads="1"/>
          </p:cNvSpPr>
          <p:nvPr/>
        </p:nvSpPr>
        <p:spPr bwMode="auto">
          <a:xfrm>
            <a:off x="152400" y="2286000"/>
            <a:ext cx="4343400" cy="38100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pPr>
            <a:r>
              <a:rPr lang="en-US" sz="3600" b="1">
                <a:solidFill>
                  <a:srgbClr val="FF0603"/>
                </a:solidFill>
                <a:latin typeface="Times New Roman" charset="0"/>
              </a:rPr>
              <a:t>Left Brain</a:t>
            </a:r>
            <a:endParaRPr lang="en-US" sz="2800" b="1">
              <a:solidFill>
                <a:srgbClr val="FF0603"/>
              </a:solidFill>
              <a:latin typeface="Times New Roman" charset="0"/>
            </a:endParaRPr>
          </a:p>
          <a:p>
            <a:pPr marL="342900" indent="-342900" eaLnBrk="0" hangingPunct="0">
              <a:spcBef>
                <a:spcPct val="20000"/>
              </a:spcBef>
            </a:pPr>
            <a:r>
              <a:rPr lang="en-US" sz="2800" b="1">
                <a:solidFill>
                  <a:schemeClr val="tx1"/>
                </a:solidFill>
                <a:latin typeface="Times New Roman" charset="0"/>
              </a:rPr>
              <a:t>Logical</a:t>
            </a:r>
          </a:p>
          <a:p>
            <a:pPr marL="342900" indent="-342900" eaLnBrk="0" hangingPunct="0">
              <a:spcBef>
                <a:spcPct val="20000"/>
              </a:spcBef>
            </a:pPr>
            <a:r>
              <a:rPr lang="en-US" sz="2800" b="1">
                <a:solidFill>
                  <a:schemeClr val="tx1"/>
                </a:solidFill>
                <a:latin typeface="Times New Roman" charset="0"/>
              </a:rPr>
              <a:t>Sequential</a:t>
            </a:r>
          </a:p>
          <a:p>
            <a:pPr marL="342900" indent="-342900" eaLnBrk="0" hangingPunct="0">
              <a:spcBef>
                <a:spcPct val="20000"/>
              </a:spcBef>
            </a:pPr>
            <a:r>
              <a:rPr lang="en-US" sz="2800" b="1">
                <a:solidFill>
                  <a:schemeClr val="tx1"/>
                </a:solidFill>
                <a:latin typeface="Times New Roman" charset="0"/>
              </a:rPr>
              <a:t>Rational</a:t>
            </a:r>
          </a:p>
          <a:p>
            <a:pPr marL="342900" indent="-342900" eaLnBrk="0" hangingPunct="0">
              <a:spcBef>
                <a:spcPct val="20000"/>
              </a:spcBef>
            </a:pPr>
            <a:r>
              <a:rPr lang="en-US" sz="2800" b="1">
                <a:solidFill>
                  <a:schemeClr val="tx1"/>
                </a:solidFill>
                <a:latin typeface="Times New Roman" charset="0"/>
              </a:rPr>
              <a:t>Analytical</a:t>
            </a:r>
          </a:p>
          <a:p>
            <a:pPr marL="342900" indent="-342900" eaLnBrk="0" hangingPunct="0">
              <a:spcBef>
                <a:spcPct val="20000"/>
              </a:spcBef>
            </a:pPr>
            <a:r>
              <a:rPr lang="en-US" sz="2800" b="1">
                <a:solidFill>
                  <a:schemeClr val="tx1"/>
                </a:solidFill>
                <a:latin typeface="Times New Roman" charset="0"/>
              </a:rPr>
              <a:t>Objective</a:t>
            </a:r>
          </a:p>
          <a:p>
            <a:pPr marL="342900" indent="-342900" eaLnBrk="0" hangingPunct="0">
              <a:spcBef>
                <a:spcPct val="20000"/>
              </a:spcBef>
            </a:pPr>
            <a:r>
              <a:rPr lang="en-US" sz="2800" b="1">
                <a:solidFill>
                  <a:schemeClr val="tx1"/>
                </a:solidFill>
                <a:latin typeface="Times New Roman" charset="0"/>
              </a:rPr>
              <a:t>Looks at parts</a:t>
            </a:r>
          </a:p>
        </p:txBody>
      </p:sp>
      <p:sp>
        <p:nvSpPr>
          <p:cNvPr id="1008644" name="Rectangle 4"/>
          <p:cNvSpPr>
            <a:spLocks noChangeArrowheads="1"/>
          </p:cNvSpPr>
          <p:nvPr/>
        </p:nvSpPr>
        <p:spPr bwMode="auto">
          <a:xfrm>
            <a:off x="4648200" y="2286000"/>
            <a:ext cx="4343400" cy="3733800"/>
          </a:xfrm>
          <a:prstGeom prst="rect">
            <a:avLst/>
          </a:prstGeom>
          <a:noFill/>
          <a:ln w="9525">
            <a:noFill/>
            <a:miter lim="800000"/>
            <a:headEnd/>
            <a:tailEnd/>
          </a:ln>
        </p:spPr>
        <p:txBody>
          <a:bodyPr>
            <a:prstTxWarp prst="textNoShape">
              <a:avLst/>
            </a:prstTxWarp>
          </a:bodyPr>
          <a:lstStyle/>
          <a:p>
            <a:pPr marL="342900" indent="-342900" algn="r" eaLnBrk="0" hangingPunct="0">
              <a:spcBef>
                <a:spcPct val="20000"/>
              </a:spcBef>
            </a:pPr>
            <a:r>
              <a:rPr lang="en-US" sz="3600" b="1">
                <a:solidFill>
                  <a:srgbClr val="0000CC"/>
                </a:solidFill>
                <a:latin typeface="Times New Roman" charset="0"/>
              </a:rPr>
              <a:t>Right Brain</a:t>
            </a:r>
            <a:endParaRPr lang="en-US" sz="2800" b="1">
              <a:solidFill>
                <a:srgbClr val="0000CC"/>
              </a:solidFill>
              <a:latin typeface="Times New Roman" charset="0"/>
            </a:endParaRPr>
          </a:p>
          <a:p>
            <a:pPr marL="742950" lvl="1" indent="-285750" algn="r" eaLnBrk="0" hangingPunct="0">
              <a:spcBef>
                <a:spcPct val="20000"/>
              </a:spcBef>
            </a:pPr>
            <a:r>
              <a:rPr lang="en-US" sz="2800" b="1">
                <a:solidFill>
                  <a:schemeClr val="tx1"/>
                </a:solidFill>
                <a:latin typeface="Times New Roman" charset="0"/>
              </a:rPr>
              <a:t>Random</a:t>
            </a:r>
          </a:p>
          <a:p>
            <a:pPr marL="742950" lvl="1" indent="-285750" algn="r" eaLnBrk="0" hangingPunct="0">
              <a:spcBef>
                <a:spcPct val="20000"/>
              </a:spcBef>
            </a:pPr>
            <a:r>
              <a:rPr lang="en-US" sz="2800" b="1">
                <a:solidFill>
                  <a:schemeClr val="tx1"/>
                </a:solidFill>
                <a:latin typeface="Times New Roman" charset="0"/>
              </a:rPr>
              <a:t>Intuitive</a:t>
            </a:r>
          </a:p>
          <a:p>
            <a:pPr marL="742950" lvl="1" indent="-285750" algn="r" eaLnBrk="0" hangingPunct="0">
              <a:spcBef>
                <a:spcPct val="20000"/>
              </a:spcBef>
            </a:pPr>
            <a:r>
              <a:rPr lang="en-US" sz="2800" b="1">
                <a:solidFill>
                  <a:schemeClr val="tx1"/>
                </a:solidFill>
                <a:latin typeface="Times New Roman" charset="0"/>
              </a:rPr>
              <a:t>Holistic</a:t>
            </a:r>
          </a:p>
          <a:p>
            <a:pPr marL="742950" lvl="1" indent="-285750" algn="r" eaLnBrk="0" hangingPunct="0">
              <a:spcBef>
                <a:spcPct val="20000"/>
              </a:spcBef>
            </a:pPr>
            <a:r>
              <a:rPr lang="en-US" sz="2800" b="1">
                <a:solidFill>
                  <a:schemeClr val="tx1"/>
                </a:solidFill>
                <a:latin typeface="Times New Roman" charset="0"/>
              </a:rPr>
              <a:t>Synthesizing</a:t>
            </a:r>
          </a:p>
          <a:p>
            <a:pPr marL="742950" lvl="1" indent="-285750" algn="r" eaLnBrk="0" hangingPunct="0">
              <a:spcBef>
                <a:spcPct val="20000"/>
              </a:spcBef>
            </a:pPr>
            <a:r>
              <a:rPr lang="en-US" sz="2800" b="1">
                <a:solidFill>
                  <a:schemeClr val="tx1"/>
                </a:solidFill>
                <a:latin typeface="Times New Roman" charset="0"/>
              </a:rPr>
              <a:t>Subjective</a:t>
            </a:r>
          </a:p>
          <a:p>
            <a:pPr marL="742950" lvl="1" indent="-285750" algn="r" eaLnBrk="0" hangingPunct="0">
              <a:spcBef>
                <a:spcPct val="20000"/>
              </a:spcBef>
            </a:pPr>
            <a:r>
              <a:rPr lang="en-US" sz="2800" b="1">
                <a:solidFill>
                  <a:schemeClr val="tx1"/>
                </a:solidFill>
                <a:latin typeface="Times New Roman" charset="0"/>
              </a:rPr>
              <a:t>Looks at wholes</a:t>
            </a:r>
          </a:p>
        </p:txBody>
      </p:sp>
      <p:pic>
        <p:nvPicPr>
          <p:cNvPr id="1008645" name="Picture 5" descr="LeftRightBrain"/>
          <p:cNvPicPr>
            <a:picLocks noChangeAspect="1" noChangeArrowheads="1"/>
          </p:cNvPicPr>
          <p:nvPr/>
        </p:nvPicPr>
        <p:blipFill>
          <a:blip r:embed="rId3"/>
          <a:srcRect/>
          <a:stretch>
            <a:fillRect/>
          </a:stretch>
        </p:blipFill>
        <p:spPr bwMode="auto">
          <a:xfrm>
            <a:off x="2514600" y="1600200"/>
            <a:ext cx="3886200" cy="36369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08643">
                                            <p:txEl>
                                              <p:pRg st="0" end="0"/>
                                            </p:txEl>
                                          </p:spTgt>
                                        </p:tgtEl>
                                        <p:attrNameLst>
                                          <p:attrName>style.visibility</p:attrName>
                                        </p:attrNameLst>
                                      </p:cBhvr>
                                      <p:to>
                                        <p:strVal val="visible"/>
                                      </p:to>
                                    </p:set>
                                    <p:animEffect transition="in" filter="wipe(up)">
                                      <p:cBhvr>
                                        <p:cTn id="7" dur="500"/>
                                        <p:tgtEl>
                                          <p:spTgt spid="100864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08643">
                                            <p:txEl>
                                              <p:pRg st="1" end="1"/>
                                            </p:txEl>
                                          </p:spTgt>
                                        </p:tgtEl>
                                        <p:attrNameLst>
                                          <p:attrName>style.visibility</p:attrName>
                                        </p:attrNameLst>
                                      </p:cBhvr>
                                      <p:to>
                                        <p:strVal val="visible"/>
                                      </p:to>
                                    </p:set>
                                    <p:animEffect transition="in" filter="wipe(up)">
                                      <p:cBhvr>
                                        <p:cTn id="11" dur="500"/>
                                        <p:tgtEl>
                                          <p:spTgt spid="1008643">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08643">
                                            <p:txEl>
                                              <p:pRg st="2" end="2"/>
                                            </p:txEl>
                                          </p:spTgt>
                                        </p:tgtEl>
                                        <p:attrNameLst>
                                          <p:attrName>style.visibility</p:attrName>
                                        </p:attrNameLst>
                                      </p:cBhvr>
                                      <p:to>
                                        <p:strVal val="visible"/>
                                      </p:to>
                                    </p:set>
                                    <p:animEffect transition="in" filter="wipe(up)">
                                      <p:cBhvr>
                                        <p:cTn id="15" dur="500"/>
                                        <p:tgtEl>
                                          <p:spTgt spid="1008643">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08643">
                                            <p:txEl>
                                              <p:pRg st="3" end="3"/>
                                            </p:txEl>
                                          </p:spTgt>
                                        </p:tgtEl>
                                        <p:attrNameLst>
                                          <p:attrName>style.visibility</p:attrName>
                                        </p:attrNameLst>
                                      </p:cBhvr>
                                      <p:to>
                                        <p:strVal val="visible"/>
                                      </p:to>
                                    </p:set>
                                    <p:animEffect transition="in" filter="wipe(up)">
                                      <p:cBhvr>
                                        <p:cTn id="19" dur="500"/>
                                        <p:tgtEl>
                                          <p:spTgt spid="1008643">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08643">
                                            <p:txEl>
                                              <p:pRg st="4" end="4"/>
                                            </p:txEl>
                                          </p:spTgt>
                                        </p:tgtEl>
                                        <p:attrNameLst>
                                          <p:attrName>style.visibility</p:attrName>
                                        </p:attrNameLst>
                                      </p:cBhvr>
                                      <p:to>
                                        <p:strVal val="visible"/>
                                      </p:to>
                                    </p:set>
                                    <p:animEffect transition="in" filter="wipe(up)">
                                      <p:cBhvr>
                                        <p:cTn id="23" dur="500"/>
                                        <p:tgtEl>
                                          <p:spTgt spid="1008643">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008643">
                                            <p:txEl>
                                              <p:pRg st="5" end="5"/>
                                            </p:txEl>
                                          </p:spTgt>
                                        </p:tgtEl>
                                        <p:attrNameLst>
                                          <p:attrName>style.visibility</p:attrName>
                                        </p:attrNameLst>
                                      </p:cBhvr>
                                      <p:to>
                                        <p:strVal val="visible"/>
                                      </p:to>
                                    </p:set>
                                    <p:animEffect transition="in" filter="wipe(up)">
                                      <p:cBhvr>
                                        <p:cTn id="27" dur="500"/>
                                        <p:tgtEl>
                                          <p:spTgt spid="1008643">
                                            <p:txEl>
                                              <p:pRg st="5" end="5"/>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008643">
                                            <p:txEl>
                                              <p:pRg st="6" end="6"/>
                                            </p:txEl>
                                          </p:spTgt>
                                        </p:tgtEl>
                                        <p:attrNameLst>
                                          <p:attrName>style.visibility</p:attrName>
                                        </p:attrNameLst>
                                      </p:cBhvr>
                                      <p:to>
                                        <p:strVal val="visible"/>
                                      </p:to>
                                    </p:set>
                                    <p:animEffect transition="in" filter="wipe(up)">
                                      <p:cBhvr>
                                        <p:cTn id="31" dur="500"/>
                                        <p:tgtEl>
                                          <p:spTgt spid="1008643">
                                            <p:txEl>
                                              <p:pRg st="6" end="6"/>
                                            </p:txEl>
                                          </p:spTgt>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008644">
                                            <p:txEl>
                                              <p:pRg st="0" end="0"/>
                                            </p:txEl>
                                          </p:spTgt>
                                        </p:tgtEl>
                                        <p:attrNameLst>
                                          <p:attrName>style.visibility</p:attrName>
                                        </p:attrNameLst>
                                      </p:cBhvr>
                                      <p:to>
                                        <p:strVal val="visible"/>
                                      </p:to>
                                    </p:set>
                                    <p:animEffect transition="in" filter="wipe(up)">
                                      <p:cBhvr>
                                        <p:cTn id="35" dur="500"/>
                                        <p:tgtEl>
                                          <p:spTgt spid="1008644">
                                            <p:txEl>
                                              <p:pRg st="0" end="0"/>
                                            </p:txEl>
                                          </p:spTgt>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008644">
                                            <p:txEl>
                                              <p:pRg st="1" end="1"/>
                                            </p:txEl>
                                          </p:spTgt>
                                        </p:tgtEl>
                                        <p:attrNameLst>
                                          <p:attrName>style.visibility</p:attrName>
                                        </p:attrNameLst>
                                      </p:cBhvr>
                                      <p:to>
                                        <p:strVal val="visible"/>
                                      </p:to>
                                    </p:set>
                                    <p:animEffect transition="in" filter="wipe(up)">
                                      <p:cBhvr>
                                        <p:cTn id="39" dur="500"/>
                                        <p:tgtEl>
                                          <p:spTgt spid="1008644">
                                            <p:txEl>
                                              <p:pRg st="1" end="1"/>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008644">
                                            <p:txEl>
                                              <p:pRg st="2" end="2"/>
                                            </p:txEl>
                                          </p:spTgt>
                                        </p:tgtEl>
                                        <p:attrNameLst>
                                          <p:attrName>style.visibility</p:attrName>
                                        </p:attrNameLst>
                                      </p:cBhvr>
                                      <p:to>
                                        <p:strVal val="visible"/>
                                      </p:to>
                                    </p:set>
                                    <p:animEffect transition="in" filter="wipe(up)">
                                      <p:cBhvr>
                                        <p:cTn id="43" dur="500"/>
                                        <p:tgtEl>
                                          <p:spTgt spid="1008644">
                                            <p:txEl>
                                              <p:pRg st="2" end="2"/>
                                            </p:txEl>
                                          </p:spTgt>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1008644">
                                            <p:txEl>
                                              <p:pRg st="3" end="3"/>
                                            </p:txEl>
                                          </p:spTgt>
                                        </p:tgtEl>
                                        <p:attrNameLst>
                                          <p:attrName>style.visibility</p:attrName>
                                        </p:attrNameLst>
                                      </p:cBhvr>
                                      <p:to>
                                        <p:strVal val="visible"/>
                                      </p:to>
                                    </p:set>
                                    <p:animEffect transition="in" filter="wipe(up)">
                                      <p:cBhvr>
                                        <p:cTn id="47" dur="500"/>
                                        <p:tgtEl>
                                          <p:spTgt spid="1008644">
                                            <p:txEl>
                                              <p:pRg st="3" end="3"/>
                                            </p:txEl>
                                          </p:spTgt>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008644">
                                            <p:txEl>
                                              <p:pRg st="4" end="4"/>
                                            </p:txEl>
                                          </p:spTgt>
                                        </p:tgtEl>
                                        <p:attrNameLst>
                                          <p:attrName>style.visibility</p:attrName>
                                        </p:attrNameLst>
                                      </p:cBhvr>
                                      <p:to>
                                        <p:strVal val="visible"/>
                                      </p:to>
                                    </p:set>
                                    <p:animEffect transition="in" filter="wipe(up)">
                                      <p:cBhvr>
                                        <p:cTn id="51" dur="500"/>
                                        <p:tgtEl>
                                          <p:spTgt spid="1008644">
                                            <p:txEl>
                                              <p:pRg st="4" end="4"/>
                                            </p:txEl>
                                          </p:spTgt>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1008644">
                                            <p:txEl>
                                              <p:pRg st="5" end="5"/>
                                            </p:txEl>
                                          </p:spTgt>
                                        </p:tgtEl>
                                        <p:attrNameLst>
                                          <p:attrName>style.visibility</p:attrName>
                                        </p:attrNameLst>
                                      </p:cBhvr>
                                      <p:to>
                                        <p:strVal val="visible"/>
                                      </p:to>
                                    </p:set>
                                    <p:animEffect transition="in" filter="wipe(up)">
                                      <p:cBhvr>
                                        <p:cTn id="55" dur="500"/>
                                        <p:tgtEl>
                                          <p:spTgt spid="1008644">
                                            <p:txEl>
                                              <p:pRg st="5" end="5"/>
                                            </p:txEl>
                                          </p:spTgt>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1008644">
                                            <p:txEl>
                                              <p:pRg st="6" end="6"/>
                                            </p:txEl>
                                          </p:spTgt>
                                        </p:tgtEl>
                                        <p:attrNameLst>
                                          <p:attrName>style.visibility</p:attrName>
                                        </p:attrNameLst>
                                      </p:cBhvr>
                                      <p:to>
                                        <p:strVal val="visible"/>
                                      </p:to>
                                    </p:set>
                                    <p:animEffect transition="in" filter="wipe(up)">
                                      <p:cBhvr>
                                        <p:cTn id="59" dur="500"/>
                                        <p:tgtEl>
                                          <p:spTgt spid="1008644">
                                            <p:txEl>
                                              <p:pRg st="6" end="6"/>
                                            </p:txEl>
                                          </p:spTgt>
                                        </p:tgtEl>
                                      </p:cBhvr>
                                    </p:animEffect>
                                  </p:childTnLst>
                                </p:cTn>
                              </p:par>
                            </p:childTnLst>
                          </p:cTn>
                        </p:par>
                        <p:par>
                          <p:cTn id="60" fill="hold">
                            <p:stCondLst>
                              <p:cond delay="7000"/>
                            </p:stCondLst>
                            <p:childTnLst>
                              <p:par>
                                <p:cTn id="61" presetID="19" presetClass="entr" presetSubtype="10" fill="hold" nodeType="afterEffect">
                                  <p:stCondLst>
                                    <p:cond delay="0"/>
                                  </p:stCondLst>
                                  <p:childTnLst>
                                    <p:set>
                                      <p:cBhvr>
                                        <p:cTn id="62" dur="1" fill="hold">
                                          <p:stCondLst>
                                            <p:cond delay="0"/>
                                          </p:stCondLst>
                                        </p:cTn>
                                        <p:tgtEl>
                                          <p:spTgt spid="1008645"/>
                                        </p:tgtEl>
                                        <p:attrNameLst>
                                          <p:attrName>style.visibility</p:attrName>
                                        </p:attrNameLst>
                                      </p:cBhvr>
                                      <p:to>
                                        <p:strVal val="visible"/>
                                      </p:to>
                                    </p:set>
                                    <p:anim calcmode="lin" valueType="num">
                                      <p:cBhvr>
                                        <p:cTn id="63" dur="5000" fill="hold"/>
                                        <p:tgtEl>
                                          <p:spTgt spid="1008645"/>
                                        </p:tgtEl>
                                        <p:attrNameLst>
                                          <p:attrName>ppt_w</p:attrName>
                                        </p:attrNameLst>
                                      </p:cBhvr>
                                      <p:tavLst>
                                        <p:tav tm="0" fmla="#ppt_w*sin(2.5*pi*$)">
                                          <p:val>
                                            <p:fltVal val="0"/>
                                          </p:val>
                                        </p:tav>
                                        <p:tav tm="100000">
                                          <p:val>
                                            <p:fltVal val="1"/>
                                          </p:val>
                                        </p:tav>
                                      </p:tavLst>
                                    </p:anim>
                                    <p:anim calcmode="lin" valueType="num">
                                      <p:cBhvr>
                                        <p:cTn id="64" dur="5000" fill="hold"/>
                                        <p:tgtEl>
                                          <p:spTgt spid="10086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3" grpId="0" build="p" autoUpdateAnimBg="0"/>
      <p:bldP spid="1008644" grpId="0" build="p" autoUpdateAnimBg="0"/>
    </p:bld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CC00"/>
        </a:solidFill>
        <a:effectLst/>
      </p:bgPr>
    </p:bg>
    <p:spTree>
      <p:nvGrpSpPr>
        <p:cNvPr id="1" name=""/>
        <p:cNvGrpSpPr/>
        <p:nvPr/>
      </p:nvGrpSpPr>
      <p:grpSpPr>
        <a:xfrm>
          <a:off x="0" y="0"/>
          <a:ext cx="0" cy="0"/>
          <a:chOff x="0" y="0"/>
          <a:chExt cx="0" cy="0"/>
        </a:xfrm>
      </p:grpSpPr>
      <p:sp>
        <p:nvSpPr>
          <p:cNvPr id="242690" name="Rectangle 2"/>
          <p:cNvSpPr>
            <a:spLocks noChangeArrowheads="1"/>
          </p:cNvSpPr>
          <p:nvPr/>
        </p:nvSpPr>
        <p:spPr bwMode="auto">
          <a:xfrm>
            <a:off x="152400" y="304800"/>
            <a:ext cx="8839200" cy="533400"/>
          </a:xfrm>
          <a:prstGeom prst="rect">
            <a:avLst/>
          </a:prstGeom>
          <a:noFill/>
          <a:ln w="9525">
            <a:noFill/>
            <a:miter lim="800000"/>
            <a:headEnd/>
            <a:tailEnd/>
          </a:ln>
        </p:spPr>
        <p:txBody>
          <a:bodyPr anchor="ctr">
            <a:prstTxWarp prst="textNoShape">
              <a:avLst/>
            </a:prstTxWarp>
          </a:bodyPr>
          <a:lstStyle/>
          <a:p>
            <a:pPr algn="ctr" eaLnBrk="0" hangingPunct="0"/>
            <a:r>
              <a:rPr lang="en-US" sz="4400" b="1">
                <a:solidFill>
                  <a:schemeClr val="tx2"/>
                </a:solidFill>
                <a:latin typeface="Times New Roman" charset="0"/>
              </a:rPr>
              <a:t>Left Brain vs. Right Brain</a:t>
            </a:r>
            <a:br>
              <a:rPr lang="en-US" sz="4400" b="1">
                <a:solidFill>
                  <a:schemeClr val="tx2"/>
                </a:solidFill>
                <a:latin typeface="Times New Roman" charset="0"/>
              </a:rPr>
            </a:br>
            <a:r>
              <a:rPr lang="en-US" sz="1800" b="1">
                <a:solidFill>
                  <a:schemeClr val="tx2"/>
                </a:solidFill>
                <a:latin typeface="Times New Roman" charset="0"/>
                <a:hlinkClick r:id="rId3"/>
              </a:rPr>
              <a:t>Link to the source of this illustration.</a:t>
            </a:r>
            <a:endParaRPr lang="en-US" sz="3600" b="1">
              <a:solidFill>
                <a:schemeClr val="tx2"/>
              </a:solidFill>
              <a:latin typeface="Times New Roman" charset="0"/>
            </a:endParaRPr>
          </a:p>
        </p:txBody>
      </p:sp>
      <p:sp>
        <p:nvSpPr>
          <p:cNvPr id="1010691" name="Rectangle 3"/>
          <p:cNvSpPr>
            <a:spLocks noChangeArrowheads="1"/>
          </p:cNvSpPr>
          <p:nvPr/>
        </p:nvSpPr>
        <p:spPr bwMode="auto">
          <a:xfrm>
            <a:off x="228600" y="1143000"/>
            <a:ext cx="3886200" cy="5486400"/>
          </a:xfrm>
          <a:prstGeom prst="rect">
            <a:avLst/>
          </a:prstGeom>
          <a:noFill/>
          <a:ln w="9525">
            <a:noFill/>
            <a:miter lim="800000"/>
            <a:headEnd/>
            <a:tailEnd/>
          </a:ln>
        </p:spPr>
        <p:txBody>
          <a:bodyPr>
            <a:prstTxWarp prst="textNoShape">
              <a:avLst/>
            </a:prstTxWarp>
          </a:bodyPr>
          <a:lstStyle/>
          <a:p>
            <a:pPr eaLnBrk="0" hangingPunct="0">
              <a:spcBef>
                <a:spcPct val="20000"/>
              </a:spcBef>
            </a:pPr>
            <a:r>
              <a:rPr lang="en-US" sz="2800" b="1">
                <a:solidFill>
                  <a:srgbClr val="FF0603"/>
                </a:solidFill>
                <a:latin typeface="Times New Roman" charset="0"/>
              </a:rPr>
              <a:t>Left Brain Functions</a:t>
            </a:r>
          </a:p>
          <a:p>
            <a:pPr eaLnBrk="0" hangingPunct="0">
              <a:spcBef>
                <a:spcPct val="20000"/>
              </a:spcBef>
            </a:pPr>
            <a:r>
              <a:rPr lang="en-US" sz="1800">
                <a:solidFill>
                  <a:schemeClr val="tx1"/>
                </a:solidFill>
                <a:latin typeface="Times New Roman" charset="0"/>
              </a:rPr>
              <a:t>uses logic</a:t>
            </a:r>
          </a:p>
          <a:p>
            <a:pPr eaLnBrk="0" hangingPunct="0">
              <a:spcBef>
                <a:spcPct val="20000"/>
              </a:spcBef>
            </a:pPr>
            <a:r>
              <a:rPr lang="en-US" sz="1800">
                <a:solidFill>
                  <a:schemeClr val="tx1"/>
                </a:solidFill>
                <a:latin typeface="Times New Roman" charset="0"/>
              </a:rPr>
              <a:t>detail oriented</a:t>
            </a:r>
          </a:p>
          <a:p>
            <a:pPr eaLnBrk="0" hangingPunct="0">
              <a:spcBef>
                <a:spcPct val="20000"/>
              </a:spcBef>
            </a:pPr>
            <a:r>
              <a:rPr lang="en-US" sz="1800">
                <a:solidFill>
                  <a:schemeClr val="tx1"/>
                </a:solidFill>
                <a:latin typeface="Times New Roman" charset="0"/>
              </a:rPr>
              <a:t>facts rule</a:t>
            </a:r>
          </a:p>
          <a:p>
            <a:pPr eaLnBrk="0" hangingPunct="0">
              <a:spcBef>
                <a:spcPct val="20000"/>
              </a:spcBef>
            </a:pPr>
            <a:r>
              <a:rPr lang="en-US" sz="1800">
                <a:solidFill>
                  <a:schemeClr val="tx1"/>
                </a:solidFill>
                <a:latin typeface="Times New Roman" charset="0"/>
              </a:rPr>
              <a:t>words and language</a:t>
            </a:r>
          </a:p>
          <a:p>
            <a:pPr eaLnBrk="0" hangingPunct="0">
              <a:spcBef>
                <a:spcPct val="20000"/>
              </a:spcBef>
            </a:pPr>
            <a:r>
              <a:rPr lang="en-US" sz="1800">
                <a:solidFill>
                  <a:schemeClr val="tx1"/>
                </a:solidFill>
                <a:latin typeface="Times New Roman" charset="0"/>
              </a:rPr>
              <a:t>present and past</a:t>
            </a:r>
          </a:p>
          <a:p>
            <a:pPr eaLnBrk="0" hangingPunct="0">
              <a:spcBef>
                <a:spcPct val="20000"/>
              </a:spcBef>
            </a:pPr>
            <a:r>
              <a:rPr lang="en-US" sz="1800">
                <a:solidFill>
                  <a:schemeClr val="tx1"/>
                </a:solidFill>
                <a:latin typeface="Times New Roman" charset="0"/>
              </a:rPr>
              <a:t>math and science</a:t>
            </a:r>
          </a:p>
          <a:p>
            <a:pPr eaLnBrk="0" hangingPunct="0">
              <a:spcBef>
                <a:spcPct val="20000"/>
              </a:spcBef>
            </a:pPr>
            <a:r>
              <a:rPr lang="en-US" sz="1800">
                <a:solidFill>
                  <a:schemeClr val="tx1"/>
                </a:solidFill>
                <a:latin typeface="Times New Roman" charset="0"/>
              </a:rPr>
              <a:t>can comprehend</a:t>
            </a:r>
          </a:p>
          <a:p>
            <a:pPr eaLnBrk="0" hangingPunct="0">
              <a:spcBef>
                <a:spcPct val="20000"/>
              </a:spcBef>
            </a:pPr>
            <a:r>
              <a:rPr lang="en-US" sz="1800">
                <a:solidFill>
                  <a:schemeClr val="tx1"/>
                </a:solidFill>
                <a:latin typeface="Times New Roman" charset="0"/>
              </a:rPr>
              <a:t>knowing</a:t>
            </a:r>
          </a:p>
          <a:p>
            <a:pPr eaLnBrk="0" hangingPunct="0">
              <a:spcBef>
                <a:spcPct val="20000"/>
              </a:spcBef>
            </a:pPr>
            <a:r>
              <a:rPr lang="en-US" sz="1800">
                <a:solidFill>
                  <a:schemeClr val="tx1"/>
                </a:solidFill>
                <a:latin typeface="Times New Roman" charset="0"/>
              </a:rPr>
              <a:t>acknowledges</a:t>
            </a:r>
          </a:p>
          <a:p>
            <a:pPr eaLnBrk="0" hangingPunct="0">
              <a:spcBef>
                <a:spcPct val="20000"/>
              </a:spcBef>
            </a:pPr>
            <a:r>
              <a:rPr lang="en-US" sz="1800">
                <a:solidFill>
                  <a:schemeClr val="tx1"/>
                </a:solidFill>
                <a:latin typeface="Times New Roman" charset="0"/>
              </a:rPr>
              <a:t>order/pattern perception</a:t>
            </a:r>
          </a:p>
          <a:p>
            <a:pPr eaLnBrk="0" hangingPunct="0">
              <a:spcBef>
                <a:spcPct val="20000"/>
              </a:spcBef>
            </a:pPr>
            <a:r>
              <a:rPr lang="en-US" sz="1800">
                <a:solidFill>
                  <a:schemeClr val="tx1"/>
                </a:solidFill>
                <a:latin typeface="Times New Roman" charset="0"/>
              </a:rPr>
              <a:t>knows object name</a:t>
            </a:r>
          </a:p>
          <a:p>
            <a:pPr eaLnBrk="0" hangingPunct="0">
              <a:spcBef>
                <a:spcPct val="20000"/>
              </a:spcBef>
            </a:pPr>
            <a:r>
              <a:rPr lang="en-US" sz="1800">
                <a:solidFill>
                  <a:schemeClr val="tx1"/>
                </a:solidFill>
                <a:latin typeface="Times New Roman" charset="0"/>
              </a:rPr>
              <a:t>reality based</a:t>
            </a:r>
          </a:p>
          <a:p>
            <a:pPr eaLnBrk="0" hangingPunct="0">
              <a:spcBef>
                <a:spcPct val="20000"/>
              </a:spcBef>
            </a:pPr>
            <a:r>
              <a:rPr lang="en-US" sz="1800">
                <a:solidFill>
                  <a:schemeClr val="tx1"/>
                </a:solidFill>
                <a:latin typeface="Times New Roman" charset="0"/>
              </a:rPr>
              <a:t>forms strategies</a:t>
            </a:r>
          </a:p>
          <a:p>
            <a:pPr eaLnBrk="0" hangingPunct="0">
              <a:spcBef>
                <a:spcPct val="20000"/>
              </a:spcBef>
            </a:pPr>
            <a:r>
              <a:rPr lang="en-US" sz="1800">
                <a:solidFill>
                  <a:schemeClr val="tx1"/>
                </a:solidFill>
                <a:latin typeface="Times New Roman" charset="0"/>
              </a:rPr>
              <a:t>practical</a:t>
            </a:r>
          </a:p>
          <a:p>
            <a:pPr eaLnBrk="0" hangingPunct="0">
              <a:spcBef>
                <a:spcPct val="20000"/>
              </a:spcBef>
            </a:pPr>
            <a:r>
              <a:rPr lang="en-US" sz="1800">
                <a:solidFill>
                  <a:schemeClr val="tx1"/>
                </a:solidFill>
                <a:latin typeface="Times New Roman" charset="0"/>
              </a:rPr>
              <a:t>safe </a:t>
            </a:r>
          </a:p>
        </p:txBody>
      </p:sp>
      <p:sp>
        <p:nvSpPr>
          <p:cNvPr id="1010692" name="Rectangle 4"/>
          <p:cNvSpPr>
            <a:spLocks noChangeArrowheads="1"/>
          </p:cNvSpPr>
          <p:nvPr/>
        </p:nvSpPr>
        <p:spPr bwMode="auto">
          <a:xfrm>
            <a:off x="4724400" y="1143000"/>
            <a:ext cx="4343400" cy="5638800"/>
          </a:xfrm>
          <a:prstGeom prst="rect">
            <a:avLst/>
          </a:prstGeom>
          <a:noFill/>
          <a:ln w="9525">
            <a:noFill/>
            <a:miter lim="800000"/>
            <a:headEnd/>
            <a:tailEnd/>
          </a:ln>
        </p:spPr>
        <p:txBody>
          <a:bodyPr>
            <a:prstTxWarp prst="textNoShape">
              <a:avLst/>
            </a:prstTxWarp>
          </a:bodyPr>
          <a:lstStyle/>
          <a:p>
            <a:pPr marL="342900" indent="-342900" algn="r" eaLnBrk="0" hangingPunct="0">
              <a:spcBef>
                <a:spcPct val="20000"/>
              </a:spcBef>
            </a:pPr>
            <a:r>
              <a:rPr lang="en-US" sz="2800" b="1">
                <a:solidFill>
                  <a:srgbClr val="0000FF"/>
                </a:solidFill>
                <a:latin typeface="Times New Roman" charset="0"/>
              </a:rPr>
              <a:t>Right Brain Functions</a:t>
            </a:r>
          </a:p>
          <a:p>
            <a:pPr marL="742950" lvl="1" indent="-285750" algn="r" eaLnBrk="0" hangingPunct="0">
              <a:spcBef>
                <a:spcPct val="20000"/>
              </a:spcBef>
            </a:pPr>
            <a:r>
              <a:rPr lang="en-US" sz="1800">
                <a:solidFill>
                  <a:schemeClr val="tx1"/>
                </a:solidFill>
                <a:latin typeface="Times New Roman" charset="0"/>
              </a:rPr>
              <a:t>uses feeling</a:t>
            </a:r>
          </a:p>
          <a:p>
            <a:pPr marL="742950" lvl="1" indent="-285750" algn="r" eaLnBrk="0" hangingPunct="0">
              <a:spcBef>
                <a:spcPct val="20000"/>
              </a:spcBef>
            </a:pPr>
            <a:r>
              <a:rPr lang="en-US" sz="1800">
                <a:solidFill>
                  <a:schemeClr val="tx1"/>
                </a:solidFill>
                <a:latin typeface="Times New Roman" charset="0"/>
              </a:rPr>
              <a:t>"big picture" oriented</a:t>
            </a:r>
          </a:p>
          <a:p>
            <a:pPr marL="742950" lvl="1" indent="-285750" algn="r" eaLnBrk="0" hangingPunct="0">
              <a:spcBef>
                <a:spcPct val="20000"/>
              </a:spcBef>
            </a:pPr>
            <a:r>
              <a:rPr lang="en-US" sz="1800">
                <a:solidFill>
                  <a:schemeClr val="tx1"/>
                </a:solidFill>
                <a:latin typeface="Times New Roman" charset="0"/>
              </a:rPr>
              <a:t>imagination rules</a:t>
            </a:r>
          </a:p>
          <a:p>
            <a:pPr marL="742950" lvl="1" indent="-285750" algn="r" eaLnBrk="0" hangingPunct="0">
              <a:spcBef>
                <a:spcPct val="20000"/>
              </a:spcBef>
            </a:pPr>
            <a:r>
              <a:rPr lang="en-US" sz="1800">
                <a:solidFill>
                  <a:schemeClr val="tx1"/>
                </a:solidFill>
                <a:latin typeface="Times New Roman" charset="0"/>
              </a:rPr>
              <a:t>symbols and images</a:t>
            </a:r>
          </a:p>
          <a:p>
            <a:pPr marL="742950" lvl="1" indent="-285750" algn="r" eaLnBrk="0" hangingPunct="0">
              <a:spcBef>
                <a:spcPct val="20000"/>
              </a:spcBef>
            </a:pPr>
            <a:r>
              <a:rPr lang="en-US" sz="1800">
                <a:solidFill>
                  <a:schemeClr val="tx1"/>
                </a:solidFill>
                <a:latin typeface="Times New Roman" charset="0"/>
              </a:rPr>
              <a:t>present and future</a:t>
            </a:r>
          </a:p>
          <a:p>
            <a:pPr marL="742950" lvl="1" indent="-285750" algn="r" eaLnBrk="0" hangingPunct="0">
              <a:spcBef>
                <a:spcPct val="20000"/>
              </a:spcBef>
            </a:pPr>
            <a:r>
              <a:rPr lang="en-US" sz="1800">
                <a:solidFill>
                  <a:schemeClr val="tx1"/>
                </a:solidFill>
                <a:latin typeface="Times New Roman" charset="0"/>
              </a:rPr>
              <a:t>philosophy &amp; religion</a:t>
            </a:r>
          </a:p>
          <a:p>
            <a:pPr marL="742950" lvl="1" indent="-285750" algn="r" eaLnBrk="0" hangingPunct="0">
              <a:spcBef>
                <a:spcPct val="20000"/>
              </a:spcBef>
            </a:pPr>
            <a:r>
              <a:rPr lang="en-US" sz="1800">
                <a:solidFill>
                  <a:schemeClr val="tx1"/>
                </a:solidFill>
                <a:latin typeface="Times New Roman" charset="0"/>
              </a:rPr>
              <a:t>can "get it" (i.e. meaning)</a:t>
            </a:r>
          </a:p>
          <a:p>
            <a:pPr marL="742950" lvl="1" indent="-285750" algn="r" eaLnBrk="0" hangingPunct="0">
              <a:spcBef>
                <a:spcPct val="20000"/>
              </a:spcBef>
            </a:pPr>
            <a:r>
              <a:rPr lang="en-US" sz="1800">
                <a:solidFill>
                  <a:schemeClr val="tx1"/>
                </a:solidFill>
                <a:latin typeface="Times New Roman" charset="0"/>
              </a:rPr>
              <a:t>believes</a:t>
            </a:r>
          </a:p>
          <a:p>
            <a:pPr marL="742950" lvl="1" indent="-285750" algn="r" eaLnBrk="0" hangingPunct="0">
              <a:spcBef>
                <a:spcPct val="20000"/>
              </a:spcBef>
            </a:pPr>
            <a:r>
              <a:rPr lang="en-US" sz="1800">
                <a:solidFill>
                  <a:schemeClr val="tx1"/>
                </a:solidFill>
                <a:latin typeface="Times New Roman" charset="0"/>
              </a:rPr>
              <a:t>appreciates</a:t>
            </a:r>
          </a:p>
          <a:p>
            <a:pPr marL="742950" lvl="1" indent="-285750" algn="r" eaLnBrk="0" hangingPunct="0">
              <a:spcBef>
                <a:spcPct val="20000"/>
              </a:spcBef>
            </a:pPr>
            <a:r>
              <a:rPr lang="en-US" sz="1800">
                <a:solidFill>
                  <a:schemeClr val="tx1"/>
                </a:solidFill>
                <a:latin typeface="Times New Roman" charset="0"/>
              </a:rPr>
              <a:t>spatial perception</a:t>
            </a:r>
          </a:p>
          <a:p>
            <a:pPr marL="742950" lvl="1" indent="-285750" algn="r" eaLnBrk="0" hangingPunct="0">
              <a:spcBef>
                <a:spcPct val="20000"/>
              </a:spcBef>
            </a:pPr>
            <a:r>
              <a:rPr lang="en-US" sz="1800">
                <a:solidFill>
                  <a:schemeClr val="tx1"/>
                </a:solidFill>
                <a:latin typeface="Times New Roman" charset="0"/>
              </a:rPr>
              <a:t>knows object function</a:t>
            </a:r>
          </a:p>
          <a:p>
            <a:pPr marL="742950" lvl="1" indent="-285750" algn="r" eaLnBrk="0" hangingPunct="0">
              <a:spcBef>
                <a:spcPct val="20000"/>
              </a:spcBef>
            </a:pPr>
            <a:r>
              <a:rPr lang="en-US" sz="1800">
                <a:solidFill>
                  <a:schemeClr val="tx1"/>
                </a:solidFill>
                <a:latin typeface="Times New Roman" charset="0"/>
              </a:rPr>
              <a:t>fantasy based</a:t>
            </a:r>
          </a:p>
          <a:p>
            <a:pPr marL="742950" lvl="1" indent="-285750" algn="r" eaLnBrk="0" hangingPunct="0">
              <a:spcBef>
                <a:spcPct val="20000"/>
              </a:spcBef>
            </a:pPr>
            <a:r>
              <a:rPr lang="en-US" sz="1800">
                <a:solidFill>
                  <a:schemeClr val="tx1"/>
                </a:solidFill>
                <a:latin typeface="Times New Roman" charset="0"/>
              </a:rPr>
              <a:t>presents possibilities</a:t>
            </a:r>
          </a:p>
          <a:p>
            <a:pPr marL="742950" lvl="1" indent="-285750" algn="r" eaLnBrk="0" hangingPunct="0">
              <a:spcBef>
                <a:spcPct val="20000"/>
              </a:spcBef>
            </a:pPr>
            <a:r>
              <a:rPr lang="en-US" sz="1800">
                <a:solidFill>
                  <a:schemeClr val="tx1"/>
                </a:solidFill>
                <a:latin typeface="Times New Roman" charset="0"/>
              </a:rPr>
              <a:t>impetuous</a:t>
            </a:r>
          </a:p>
          <a:p>
            <a:pPr marL="742950" lvl="1" indent="-285750" algn="r" eaLnBrk="0" hangingPunct="0">
              <a:spcBef>
                <a:spcPct val="20000"/>
              </a:spcBef>
            </a:pPr>
            <a:r>
              <a:rPr lang="en-US" sz="1800">
                <a:solidFill>
                  <a:schemeClr val="tx1"/>
                </a:solidFill>
                <a:latin typeface="Times New Roman" charset="0"/>
              </a:rPr>
              <a:t>risk taking</a:t>
            </a:r>
          </a:p>
        </p:txBody>
      </p:sp>
      <p:pic>
        <p:nvPicPr>
          <p:cNvPr id="1010693" name="Picture 5" descr="Left Brain-Right Brain"/>
          <p:cNvPicPr>
            <a:picLocks noChangeAspect="1" noChangeArrowheads="1"/>
          </p:cNvPicPr>
          <p:nvPr/>
        </p:nvPicPr>
        <p:blipFill>
          <a:blip r:embed="rId4"/>
          <a:srcRect/>
          <a:stretch>
            <a:fillRect/>
          </a:stretch>
        </p:blipFill>
        <p:spPr bwMode="auto">
          <a:xfrm>
            <a:off x="2828925" y="1828800"/>
            <a:ext cx="3486150" cy="4648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10691">
                                            <p:txEl>
                                              <p:pRg st="0" end="0"/>
                                            </p:txEl>
                                          </p:spTgt>
                                        </p:tgtEl>
                                        <p:attrNameLst>
                                          <p:attrName>style.visibility</p:attrName>
                                        </p:attrNameLst>
                                      </p:cBhvr>
                                      <p:to>
                                        <p:strVal val="visible"/>
                                      </p:to>
                                    </p:set>
                                    <p:animEffect transition="in" filter="wipe(up)">
                                      <p:cBhvr>
                                        <p:cTn id="7" dur="500"/>
                                        <p:tgtEl>
                                          <p:spTgt spid="1010691">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10691">
                                            <p:txEl>
                                              <p:pRg st="1" end="1"/>
                                            </p:txEl>
                                          </p:spTgt>
                                        </p:tgtEl>
                                        <p:attrNameLst>
                                          <p:attrName>style.visibility</p:attrName>
                                        </p:attrNameLst>
                                      </p:cBhvr>
                                      <p:to>
                                        <p:strVal val="visible"/>
                                      </p:to>
                                    </p:set>
                                    <p:animEffect transition="in" filter="wipe(up)">
                                      <p:cBhvr>
                                        <p:cTn id="11" dur="500"/>
                                        <p:tgtEl>
                                          <p:spTgt spid="1010691">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10691">
                                            <p:txEl>
                                              <p:pRg st="2" end="2"/>
                                            </p:txEl>
                                          </p:spTgt>
                                        </p:tgtEl>
                                        <p:attrNameLst>
                                          <p:attrName>style.visibility</p:attrName>
                                        </p:attrNameLst>
                                      </p:cBhvr>
                                      <p:to>
                                        <p:strVal val="visible"/>
                                      </p:to>
                                    </p:set>
                                    <p:animEffect transition="in" filter="wipe(up)">
                                      <p:cBhvr>
                                        <p:cTn id="15" dur="500"/>
                                        <p:tgtEl>
                                          <p:spTgt spid="1010691">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10691">
                                            <p:txEl>
                                              <p:pRg st="3" end="3"/>
                                            </p:txEl>
                                          </p:spTgt>
                                        </p:tgtEl>
                                        <p:attrNameLst>
                                          <p:attrName>style.visibility</p:attrName>
                                        </p:attrNameLst>
                                      </p:cBhvr>
                                      <p:to>
                                        <p:strVal val="visible"/>
                                      </p:to>
                                    </p:set>
                                    <p:animEffect transition="in" filter="wipe(up)">
                                      <p:cBhvr>
                                        <p:cTn id="19" dur="500"/>
                                        <p:tgtEl>
                                          <p:spTgt spid="1010691">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10691">
                                            <p:txEl>
                                              <p:pRg st="4" end="4"/>
                                            </p:txEl>
                                          </p:spTgt>
                                        </p:tgtEl>
                                        <p:attrNameLst>
                                          <p:attrName>style.visibility</p:attrName>
                                        </p:attrNameLst>
                                      </p:cBhvr>
                                      <p:to>
                                        <p:strVal val="visible"/>
                                      </p:to>
                                    </p:set>
                                    <p:animEffect transition="in" filter="wipe(up)">
                                      <p:cBhvr>
                                        <p:cTn id="23" dur="500"/>
                                        <p:tgtEl>
                                          <p:spTgt spid="1010691">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010691">
                                            <p:txEl>
                                              <p:pRg st="5" end="5"/>
                                            </p:txEl>
                                          </p:spTgt>
                                        </p:tgtEl>
                                        <p:attrNameLst>
                                          <p:attrName>style.visibility</p:attrName>
                                        </p:attrNameLst>
                                      </p:cBhvr>
                                      <p:to>
                                        <p:strVal val="visible"/>
                                      </p:to>
                                    </p:set>
                                    <p:animEffect transition="in" filter="wipe(up)">
                                      <p:cBhvr>
                                        <p:cTn id="27" dur="500"/>
                                        <p:tgtEl>
                                          <p:spTgt spid="1010691">
                                            <p:txEl>
                                              <p:pRg st="5" end="5"/>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010691">
                                            <p:txEl>
                                              <p:pRg st="6" end="6"/>
                                            </p:txEl>
                                          </p:spTgt>
                                        </p:tgtEl>
                                        <p:attrNameLst>
                                          <p:attrName>style.visibility</p:attrName>
                                        </p:attrNameLst>
                                      </p:cBhvr>
                                      <p:to>
                                        <p:strVal val="visible"/>
                                      </p:to>
                                    </p:set>
                                    <p:animEffect transition="in" filter="wipe(up)">
                                      <p:cBhvr>
                                        <p:cTn id="31" dur="500"/>
                                        <p:tgtEl>
                                          <p:spTgt spid="1010691">
                                            <p:txEl>
                                              <p:pRg st="6" end="6"/>
                                            </p:txEl>
                                          </p:spTgt>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010691">
                                            <p:txEl>
                                              <p:pRg st="7" end="7"/>
                                            </p:txEl>
                                          </p:spTgt>
                                        </p:tgtEl>
                                        <p:attrNameLst>
                                          <p:attrName>style.visibility</p:attrName>
                                        </p:attrNameLst>
                                      </p:cBhvr>
                                      <p:to>
                                        <p:strVal val="visible"/>
                                      </p:to>
                                    </p:set>
                                    <p:animEffect transition="in" filter="wipe(up)">
                                      <p:cBhvr>
                                        <p:cTn id="35" dur="500"/>
                                        <p:tgtEl>
                                          <p:spTgt spid="1010691">
                                            <p:txEl>
                                              <p:pRg st="7" end="7"/>
                                            </p:txEl>
                                          </p:spTgt>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010691">
                                            <p:txEl>
                                              <p:pRg st="8" end="8"/>
                                            </p:txEl>
                                          </p:spTgt>
                                        </p:tgtEl>
                                        <p:attrNameLst>
                                          <p:attrName>style.visibility</p:attrName>
                                        </p:attrNameLst>
                                      </p:cBhvr>
                                      <p:to>
                                        <p:strVal val="visible"/>
                                      </p:to>
                                    </p:set>
                                    <p:animEffect transition="in" filter="wipe(up)">
                                      <p:cBhvr>
                                        <p:cTn id="39" dur="500"/>
                                        <p:tgtEl>
                                          <p:spTgt spid="1010691">
                                            <p:txEl>
                                              <p:pRg st="8" end="8"/>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010691">
                                            <p:txEl>
                                              <p:pRg st="9" end="9"/>
                                            </p:txEl>
                                          </p:spTgt>
                                        </p:tgtEl>
                                        <p:attrNameLst>
                                          <p:attrName>style.visibility</p:attrName>
                                        </p:attrNameLst>
                                      </p:cBhvr>
                                      <p:to>
                                        <p:strVal val="visible"/>
                                      </p:to>
                                    </p:set>
                                    <p:animEffect transition="in" filter="wipe(up)">
                                      <p:cBhvr>
                                        <p:cTn id="43" dur="500"/>
                                        <p:tgtEl>
                                          <p:spTgt spid="1010691">
                                            <p:txEl>
                                              <p:pRg st="9" end="9"/>
                                            </p:txEl>
                                          </p:spTgt>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1010691">
                                            <p:txEl>
                                              <p:pRg st="10" end="10"/>
                                            </p:txEl>
                                          </p:spTgt>
                                        </p:tgtEl>
                                        <p:attrNameLst>
                                          <p:attrName>style.visibility</p:attrName>
                                        </p:attrNameLst>
                                      </p:cBhvr>
                                      <p:to>
                                        <p:strVal val="visible"/>
                                      </p:to>
                                    </p:set>
                                    <p:animEffect transition="in" filter="wipe(up)">
                                      <p:cBhvr>
                                        <p:cTn id="47" dur="500"/>
                                        <p:tgtEl>
                                          <p:spTgt spid="1010691">
                                            <p:txEl>
                                              <p:pRg st="10" end="10"/>
                                            </p:txEl>
                                          </p:spTgt>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010691">
                                            <p:txEl>
                                              <p:pRg st="11" end="11"/>
                                            </p:txEl>
                                          </p:spTgt>
                                        </p:tgtEl>
                                        <p:attrNameLst>
                                          <p:attrName>style.visibility</p:attrName>
                                        </p:attrNameLst>
                                      </p:cBhvr>
                                      <p:to>
                                        <p:strVal val="visible"/>
                                      </p:to>
                                    </p:set>
                                    <p:animEffect transition="in" filter="wipe(up)">
                                      <p:cBhvr>
                                        <p:cTn id="51" dur="500"/>
                                        <p:tgtEl>
                                          <p:spTgt spid="1010691">
                                            <p:txEl>
                                              <p:pRg st="11" end="11"/>
                                            </p:txEl>
                                          </p:spTgt>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1010691">
                                            <p:txEl>
                                              <p:pRg st="12" end="12"/>
                                            </p:txEl>
                                          </p:spTgt>
                                        </p:tgtEl>
                                        <p:attrNameLst>
                                          <p:attrName>style.visibility</p:attrName>
                                        </p:attrNameLst>
                                      </p:cBhvr>
                                      <p:to>
                                        <p:strVal val="visible"/>
                                      </p:to>
                                    </p:set>
                                    <p:animEffect transition="in" filter="wipe(up)">
                                      <p:cBhvr>
                                        <p:cTn id="55" dur="500"/>
                                        <p:tgtEl>
                                          <p:spTgt spid="1010691">
                                            <p:txEl>
                                              <p:pRg st="12" end="12"/>
                                            </p:txEl>
                                          </p:spTgt>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1010691">
                                            <p:txEl>
                                              <p:pRg st="13" end="13"/>
                                            </p:txEl>
                                          </p:spTgt>
                                        </p:tgtEl>
                                        <p:attrNameLst>
                                          <p:attrName>style.visibility</p:attrName>
                                        </p:attrNameLst>
                                      </p:cBhvr>
                                      <p:to>
                                        <p:strVal val="visible"/>
                                      </p:to>
                                    </p:set>
                                    <p:animEffect transition="in" filter="wipe(up)">
                                      <p:cBhvr>
                                        <p:cTn id="59" dur="500"/>
                                        <p:tgtEl>
                                          <p:spTgt spid="1010691">
                                            <p:txEl>
                                              <p:pRg st="13" end="13"/>
                                            </p:txEl>
                                          </p:spTgt>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1010691">
                                            <p:txEl>
                                              <p:pRg st="14" end="14"/>
                                            </p:txEl>
                                          </p:spTgt>
                                        </p:tgtEl>
                                        <p:attrNameLst>
                                          <p:attrName>style.visibility</p:attrName>
                                        </p:attrNameLst>
                                      </p:cBhvr>
                                      <p:to>
                                        <p:strVal val="visible"/>
                                      </p:to>
                                    </p:set>
                                    <p:animEffect transition="in" filter="wipe(up)">
                                      <p:cBhvr>
                                        <p:cTn id="63" dur="500"/>
                                        <p:tgtEl>
                                          <p:spTgt spid="1010691">
                                            <p:txEl>
                                              <p:pRg st="14" end="14"/>
                                            </p:txEl>
                                          </p:spTgt>
                                        </p:tgtEl>
                                      </p:cBhvr>
                                    </p:animEffect>
                                  </p:childTnLst>
                                </p:cTn>
                              </p:par>
                            </p:childTnLst>
                          </p:cTn>
                        </p:par>
                        <p:par>
                          <p:cTn id="64" fill="hold">
                            <p:stCondLst>
                              <p:cond delay="7500"/>
                            </p:stCondLst>
                            <p:childTnLst>
                              <p:par>
                                <p:cTn id="65" presetID="22" presetClass="entr" presetSubtype="1" fill="hold" grpId="0" nodeType="afterEffect">
                                  <p:stCondLst>
                                    <p:cond delay="0"/>
                                  </p:stCondLst>
                                  <p:childTnLst>
                                    <p:set>
                                      <p:cBhvr>
                                        <p:cTn id="66" dur="1" fill="hold">
                                          <p:stCondLst>
                                            <p:cond delay="0"/>
                                          </p:stCondLst>
                                        </p:cTn>
                                        <p:tgtEl>
                                          <p:spTgt spid="1010691">
                                            <p:txEl>
                                              <p:pRg st="15" end="15"/>
                                            </p:txEl>
                                          </p:spTgt>
                                        </p:tgtEl>
                                        <p:attrNameLst>
                                          <p:attrName>style.visibility</p:attrName>
                                        </p:attrNameLst>
                                      </p:cBhvr>
                                      <p:to>
                                        <p:strVal val="visible"/>
                                      </p:to>
                                    </p:set>
                                    <p:animEffect transition="in" filter="wipe(up)">
                                      <p:cBhvr>
                                        <p:cTn id="67" dur="500"/>
                                        <p:tgtEl>
                                          <p:spTgt spid="1010691">
                                            <p:txEl>
                                              <p:pRg st="15" end="15"/>
                                            </p:txEl>
                                          </p:spTgt>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1010692">
                                            <p:txEl>
                                              <p:pRg st="0" end="0"/>
                                            </p:txEl>
                                          </p:spTgt>
                                        </p:tgtEl>
                                        <p:attrNameLst>
                                          <p:attrName>style.visibility</p:attrName>
                                        </p:attrNameLst>
                                      </p:cBhvr>
                                      <p:to>
                                        <p:strVal val="visible"/>
                                      </p:to>
                                    </p:set>
                                    <p:animEffect transition="in" filter="wipe(up)">
                                      <p:cBhvr>
                                        <p:cTn id="71" dur="500"/>
                                        <p:tgtEl>
                                          <p:spTgt spid="1010692">
                                            <p:txEl>
                                              <p:pRg st="0" end="0"/>
                                            </p:txEl>
                                          </p:spTgt>
                                        </p:tgtEl>
                                      </p:cBhvr>
                                    </p:animEffect>
                                  </p:childTnLst>
                                </p:cTn>
                              </p:par>
                            </p:childTnLst>
                          </p:cTn>
                        </p:par>
                        <p:par>
                          <p:cTn id="72" fill="hold">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1010692">
                                            <p:txEl>
                                              <p:pRg st="1" end="1"/>
                                            </p:txEl>
                                          </p:spTgt>
                                        </p:tgtEl>
                                        <p:attrNameLst>
                                          <p:attrName>style.visibility</p:attrName>
                                        </p:attrNameLst>
                                      </p:cBhvr>
                                      <p:to>
                                        <p:strVal val="visible"/>
                                      </p:to>
                                    </p:set>
                                    <p:animEffect transition="in" filter="wipe(up)">
                                      <p:cBhvr>
                                        <p:cTn id="75" dur="500"/>
                                        <p:tgtEl>
                                          <p:spTgt spid="1010692">
                                            <p:txEl>
                                              <p:pRg st="1" end="1"/>
                                            </p:txEl>
                                          </p:spTgt>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1010692">
                                            <p:txEl>
                                              <p:pRg st="2" end="2"/>
                                            </p:txEl>
                                          </p:spTgt>
                                        </p:tgtEl>
                                        <p:attrNameLst>
                                          <p:attrName>style.visibility</p:attrName>
                                        </p:attrNameLst>
                                      </p:cBhvr>
                                      <p:to>
                                        <p:strVal val="visible"/>
                                      </p:to>
                                    </p:set>
                                    <p:animEffect transition="in" filter="wipe(up)">
                                      <p:cBhvr>
                                        <p:cTn id="79" dur="500"/>
                                        <p:tgtEl>
                                          <p:spTgt spid="1010692">
                                            <p:txEl>
                                              <p:pRg st="2" end="2"/>
                                            </p:txEl>
                                          </p:spTgt>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1010692">
                                            <p:txEl>
                                              <p:pRg st="3" end="3"/>
                                            </p:txEl>
                                          </p:spTgt>
                                        </p:tgtEl>
                                        <p:attrNameLst>
                                          <p:attrName>style.visibility</p:attrName>
                                        </p:attrNameLst>
                                      </p:cBhvr>
                                      <p:to>
                                        <p:strVal val="visible"/>
                                      </p:to>
                                    </p:set>
                                    <p:animEffect transition="in" filter="wipe(up)">
                                      <p:cBhvr>
                                        <p:cTn id="83" dur="500"/>
                                        <p:tgtEl>
                                          <p:spTgt spid="1010692">
                                            <p:txEl>
                                              <p:pRg st="3" end="3"/>
                                            </p:txEl>
                                          </p:spTgt>
                                        </p:tgtEl>
                                      </p:cBhvr>
                                    </p:animEffect>
                                  </p:childTnLst>
                                </p:cTn>
                              </p:par>
                            </p:childTnLst>
                          </p:cTn>
                        </p:par>
                        <p:par>
                          <p:cTn id="84" fill="hold">
                            <p:stCondLst>
                              <p:cond delay="10000"/>
                            </p:stCondLst>
                            <p:childTnLst>
                              <p:par>
                                <p:cTn id="85" presetID="22" presetClass="entr" presetSubtype="1" fill="hold" grpId="0" nodeType="afterEffect">
                                  <p:stCondLst>
                                    <p:cond delay="0"/>
                                  </p:stCondLst>
                                  <p:childTnLst>
                                    <p:set>
                                      <p:cBhvr>
                                        <p:cTn id="86" dur="1" fill="hold">
                                          <p:stCondLst>
                                            <p:cond delay="0"/>
                                          </p:stCondLst>
                                        </p:cTn>
                                        <p:tgtEl>
                                          <p:spTgt spid="1010692">
                                            <p:txEl>
                                              <p:pRg st="4" end="4"/>
                                            </p:txEl>
                                          </p:spTgt>
                                        </p:tgtEl>
                                        <p:attrNameLst>
                                          <p:attrName>style.visibility</p:attrName>
                                        </p:attrNameLst>
                                      </p:cBhvr>
                                      <p:to>
                                        <p:strVal val="visible"/>
                                      </p:to>
                                    </p:set>
                                    <p:animEffect transition="in" filter="wipe(up)">
                                      <p:cBhvr>
                                        <p:cTn id="87" dur="500"/>
                                        <p:tgtEl>
                                          <p:spTgt spid="1010692">
                                            <p:txEl>
                                              <p:pRg st="4" end="4"/>
                                            </p:txEl>
                                          </p:spTgt>
                                        </p:tgtEl>
                                      </p:cBhvr>
                                    </p:animEffect>
                                  </p:childTnLst>
                                </p:cTn>
                              </p:par>
                            </p:childTnLst>
                          </p:cTn>
                        </p:par>
                        <p:par>
                          <p:cTn id="88" fill="hold">
                            <p:stCondLst>
                              <p:cond delay="10500"/>
                            </p:stCondLst>
                            <p:childTnLst>
                              <p:par>
                                <p:cTn id="89" presetID="22" presetClass="entr" presetSubtype="1" fill="hold" grpId="0" nodeType="afterEffect">
                                  <p:stCondLst>
                                    <p:cond delay="0"/>
                                  </p:stCondLst>
                                  <p:childTnLst>
                                    <p:set>
                                      <p:cBhvr>
                                        <p:cTn id="90" dur="1" fill="hold">
                                          <p:stCondLst>
                                            <p:cond delay="0"/>
                                          </p:stCondLst>
                                        </p:cTn>
                                        <p:tgtEl>
                                          <p:spTgt spid="1010692">
                                            <p:txEl>
                                              <p:pRg st="5" end="5"/>
                                            </p:txEl>
                                          </p:spTgt>
                                        </p:tgtEl>
                                        <p:attrNameLst>
                                          <p:attrName>style.visibility</p:attrName>
                                        </p:attrNameLst>
                                      </p:cBhvr>
                                      <p:to>
                                        <p:strVal val="visible"/>
                                      </p:to>
                                    </p:set>
                                    <p:animEffect transition="in" filter="wipe(up)">
                                      <p:cBhvr>
                                        <p:cTn id="91" dur="500"/>
                                        <p:tgtEl>
                                          <p:spTgt spid="1010692">
                                            <p:txEl>
                                              <p:pRg st="5" end="5"/>
                                            </p:txEl>
                                          </p:spTgt>
                                        </p:tgtEl>
                                      </p:cBhvr>
                                    </p:animEffect>
                                  </p:childTnLst>
                                </p:cTn>
                              </p:par>
                            </p:childTnLst>
                          </p:cTn>
                        </p:par>
                        <p:par>
                          <p:cTn id="92" fill="hold">
                            <p:stCondLst>
                              <p:cond delay="11000"/>
                            </p:stCondLst>
                            <p:childTnLst>
                              <p:par>
                                <p:cTn id="93" presetID="22" presetClass="entr" presetSubtype="1" fill="hold" grpId="0" nodeType="afterEffect">
                                  <p:stCondLst>
                                    <p:cond delay="0"/>
                                  </p:stCondLst>
                                  <p:childTnLst>
                                    <p:set>
                                      <p:cBhvr>
                                        <p:cTn id="94" dur="1" fill="hold">
                                          <p:stCondLst>
                                            <p:cond delay="0"/>
                                          </p:stCondLst>
                                        </p:cTn>
                                        <p:tgtEl>
                                          <p:spTgt spid="1010692">
                                            <p:txEl>
                                              <p:pRg st="6" end="6"/>
                                            </p:txEl>
                                          </p:spTgt>
                                        </p:tgtEl>
                                        <p:attrNameLst>
                                          <p:attrName>style.visibility</p:attrName>
                                        </p:attrNameLst>
                                      </p:cBhvr>
                                      <p:to>
                                        <p:strVal val="visible"/>
                                      </p:to>
                                    </p:set>
                                    <p:animEffect transition="in" filter="wipe(up)">
                                      <p:cBhvr>
                                        <p:cTn id="95" dur="500"/>
                                        <p:tgtEl>
                                          <p:spTgt spid="1010692">
                                            <p:txEl>
                                              <p:pRg st="6" end="6"/>
                                            </p:txEl>
                                          </p:spTgt>
                                        </p:tgtEl>
                                      </p:cBhvr>
                                    </p:animEffect>
                                  </p:childTnLst>
                                </p:cTn>
                              </p:par>
                            </p:childTnLst>
                          </p:cTn>
                        </p:par>
                        <p:par>
                          <p:cTn id="96" fill="hold">
                            <p:stCondLst>
                              <p:cond delay="11500"/>
                            </p:stCondLst>
                            <p:childTnLst>
                              <p:par>
                                <p:cTn id="97" presetID="22" presetClass="entr" presetSubtype="1" fill="hold" grpId="0" nodeType="afterEffect">
                                  <p:stCondLst>
                                    <p:cond delay="0"/>
                                  </p:stCondLst>
                                  <p:childTnLst>
                                    <p:set>
                                      <p:cBhvr>
                                        <p:cTn id="98" dur="1" fill="hold">
                                          <p:stCondLst>
                                            <p:cond delay="0"/>
                                          </p:stCondLst>
                                        </p:cTn>
                                        <p:tgtEl>
                                          <p:spTgt spid="1010692">
                                            <p:txEl>
                                              <p:pRg st="7" end="7"/>
                                            </p:txEl>
                                          </p:spTgt>
                                        </p:tgtEl>
                                        <p:attrNameLst>
                                          <p:attrName>style.visibility</p:attrName>
                                        </p:attrNameLst>
                                      </p:cBhvr>
                                      <p:to>
                                        <p:strVal val="visible"/>
                                      </p:to>
                                    </p:set>
                                    <p:animEffect transition="in" filter="wipe(up)">
                                      <p:cBhvr>
                                        <p:cTn id="99" dur="500"/>
                                        <p:tgtEl>
                                          <p:spTgt spid="1010692">
                                            <p:txEl>
                                              <p:pRg st="7" end="7"/>
                                            </p:txEl>
                                          </p:spTgt>
                                        </p:tgtEl>
                                      </p:cBhvr>
                                    </p:animEffect>
                                  </p:childTnLst>
                                </p:cTn>
                              </p:par>
                            </p:childTnLst>
                          </p:cTn>
                        </p:par>
                        <p:par>
                          <p:cTn id="100" fill="hold">
                            <p:stCondLst>
                              <p:cond delay="12000"/>
                            </p:stCondLst>
                            <p:childTnLst>
                              <p:par>
                                <p:cTn id="101" presetID="22" presetClass="entr" presetSubtype="1" fill="hold" grpId="0" nodeType="afterEffect">
                                  <p:stCondLst>
                                    <p:cond delay="0"/>
                                  </p:stCondLst>
                                  <p:childTnLst>
                                    <p:set>
                                      <p:cBhvr>
                                        <p:cTn id="102" dur="1" fill="hold">
                                          <p:stCondLst>
                                            <p:cond delay="0"/>
                                          </p:stCondLst>
                                        </p:cTn>
                                        <p:tgtEl>
                                          <p:spTgt spid="1010692">
                                            <p:txEl>
                                              <p:pRg st="8" end="8"/>
                                            </p:txEl>
                                          </p:spTgt>
                                        </p:tgtEl>
                                        <p:attrNameLst>
                                          <p:attrName>style.visibility</p:attrName>
                                        </p:attrNameLst>
                                      </p:cBhvr>
                                      <p:to>
                                        <p:strVal val="visible"/>
                                      </p:to>
                                    </p:set>
                                    <p:animEffect transition="in" filter="wipe(up)">
                                      <p:cBhvr>
                                        <p:cTn id="103" dur="500"/>
                                        <p:tgtEl>
                                          <p:spTgt spid="1010692">
                                            <p:txEl>
                                              <p:pRg st="8" end="8"/>
                                            </p:txEl>
                                          </p:spTgt>
                                        </p:tgtEl>
                                      </p:cBhvr>
                                    </p:animEffect>
                                  </p:childTnLst>
                                </p:cTn>
                              </p:par>
                            </p:childTnLst>
                          </p:cTn>
                        </p:par>
                        <p:par>
                          <p:cTn id="104" fill="hold">
                            <p:stCondLst>
                              <p:cond delay="12500"/>
                            </p:stCondLst>
                            <p:childTnLst>
                              <p:par>
                                <p:cTn id="105" presetID="22" presetClass="entr" presetSubtype="1" fill="hold" grpId="0" nodeType="afterEffect">
                                  <p:stCondLst>
                                    <p:cond delay="0"/>
                                  </p:stCondLst>
                                  <p:childTnLst>
                                    <p:set>
                                      <p:cBhvr>
                                        <p:cTn id="106" dur="1" fill="hold">
                                          <p:stCondLst>
                                            <p:cond delay="0"/>
                                          </p:stCondLst>
                                        </p:cTn>
                                        <p:tgtEl>
                                          <p:spTgt spid="1010692">
                                            <p:txEl>
                                              <p:pRg st="9" end="9"/>
                                            </p:txEl>
                                          </p:spTgt>
                                        </p:tgtEl>
                                        <p:attrNameLst>
                                          <p:attrName>style.visibility</p:attrName>
                                        </p:attrNameLst>
                                      </p:cBhvr>
                                      <p:to>
                                        <p:strVal val="visible"/>
                                      </p:to>
                                    </p:set>
                                    <p:animEffect transition="in" filter="wipe(up)">
                                      <p:cBhvr>
                                        <p:cTn id="107" dur="500"/>
                                        <p:tgtEl>
                                          <p:spTgt spid="1010692">
                                            <p:txEl>
                                              <p:pRg st="9" end="9"/>
                                            </p:txEl>
                                          </p:spTgt>
                                        </p:tgtEl>
                                      </p:cBhvr>
                                    </p:animEffect>
                                  </p:childTnLst>
                                </p:cTn>
                              </p:par>
                            </p:childTnLst>
                          </p:cTn>
                        </p:par>
                        <p:par>
                          <p:cTn id="108" fill="hold">
                            <p:stCondLst>
                              <p:cond delay="13000"/>
                            </p:stCondLst>
                            <p:childTnLst>
                              <p:par>
                                <p:cTn id="109" presetID="22" presetClass="entr" presetSubtype="1" fill="hold" grpId="0" nodeType="afterEffect">
                                  <p:stCondLst>
                                    <p:cond delay="0"/>
                                  </p:stCondLst>
                                  <p:childTnLst>
                                    <p:set>
                                      <p:cBhvr>
                                        <p:cTn id="110" dur="1" fill="hold">
                                          <p:stCondLst>
                                            <p:cond delay="0"/>
                                          </p:stCondLst>
                                        </p:cTn>
                                        <p:tgtEl>
                                          <p:spTgt spid="1010692">
                                            <p:txEl>
                                              <p:pRg st="10" end="10"/>
                                            </p:txEl>
                                          </p:spTgt>
                                        </p:tgtEl>
                                        <p:attrNameLst>
                                          <p:attrName>style.visibility</p:attrName>
                                        </p:attrNameLst>
                                      </p:cBhvr>
                                      <p:to>
                                        <p:strVal val="visible"/>
                                      </p:to>
                                    </p:set>
                                    <p:animEffect transition="in" filter="wipe(up)">
                                      <p:cBhvr>
                                        <p:cTn id="111" dur="500"/>
                                        <p:tgtEl>
                                          <p:spTgt spid="1010692">
                                            <p:txEl>
                                              <p:pRg st="10" end="10"/>
                                            </p:txEl>
                                          </p:spTgt>
                                        </p:tgtEl>
                                      </p:cBhvr>
                                    </p:animEffect>
                                  </p:childTnLst>
                                </p:cTn>
                              </p:par>
                            </p:childTnLst>
                          </p:cTn>
                        </p:par>
                        <p:par>
                          <p:cTn id="112" fill="hold">
                            <p:stCondLst>
                              <p:cond delay="13500"/>
                            </p:stCondLst>
                            <p:childTnLst>
                              <p:par>
                                <p:cTn id="113" presetID="22" presetClass="entr" presetSubtype="1" fill="hold" grpId="0" nodeType="afterEffect">
                                  <p:stCondLst>
                                    <p:cond delay="0"/>
                                  </p:stCondLst>
                                  <p:childTnLst>
                                    <p:set>
                                      <p:cBhvr>
                                        <p:cTn id="114" dur="1" fill="hold">
                                          <p:stCondLst>
                                            <p:cond delay="0"/>
                                          </p:stCondLst>
                                        </p:cTn>
                                        <p:tgtEl>
                                          <p:spTgt spid="1010692">
                                            <p:txEl>
                                              <p:pRg st="11" end="11"/>
                                            </p:txEl>
                                          </p:spTgt>
                                        </p:tgtEl>
                                        <p:attrNameLst>
                                          <p:attrName>style.visibility</p:attrName>
                                        </p:attrNameLst>
                                      </p:cBhvr>
                                      <p:to>
                                        <p:strVal val="visible"/>
                                      </p:to>
                                    </p:set>
                                    <p:animEffect transition="in" filter="wipe(up)">
                                      <p:cBhvr>
                                        <p:cTn id="115" dur="500"/>
                                        <p:tgtEl>
                                          <p:spTgt spid="1010692">
                                            <p:txEl>
                                              <p:pRg st="11" end="11"/>
                                            </p:txEl>
                                          </p:spTgt>
                                        </p:tgtEl>
                                      </p:cBhvr>
                                    </p:animEffect>
                                  </p:childTnLst>
                                </p:cTn>
                              </p:par>
                            </p:childTnLst>
                          </p:cTn>
                        </p:par>
                        <p:par>
                          <p:cTn id="116" fill="hold">
                            <p:stCondLst>
                              <p:cond delay="14000"/>
                            </p:stCondLst>
                            <p:childTnLst>
                              <p:par>
                                <p:cTn id="117" presetID="22" presetClass="entr" presetSubtype="1" fill="hold" grpId="0" nodeType="afterEffect">
                                  <p:stCondLst>
                                    <p:cond delay="0"/>
                                  </p:stCondLst>
                                  <p:childTnLst>
                                    <p:set>
                                      <p:cBhvr>
                                        <p:cTn id="118" dur="1" fill="hold">
                                          <p:stCondLst>
                                            <p:cond delay="0"/>
                                          </p:stCondLst>
                                        </p:cTn>
                                        <p:tgtEl>
                                          <p:spTgt spid="1010692">
                                            <p:txEl>
                                              <p:pRg st="12" end="12"/>
                                            </p:txEl>
                                          </p:spTgt>
                                        </p:tgtEl>
                                        <p:attrNameLst>
                                          <p:attrName>style.visibility</p:attrName>
                                        </p:attrNameLst>
                                      </p:cBhvr>
                                      <p:to>
                                        <p:strVal val="visible"/>
                                      </p:to>
                                    </p:set>
                                    <p:animEffect transition="in" filter="wipe(up)">
                                      <p:cBhvr>
                                        <p:cTn id="119" dur="500"/>
                                        <p:tgtEl>
                                          <p:spTgt spid="1010692">
                                            <p:txEl>
                                              <p:pRg st="12" end="12"/>
                                            </p:txEl>
                                          </p:spTgt>
                                        </p:tgtEl>
                                      </p:cBhvr>
                                    </p:animEffect>
                                  </p:childTnLst>
                                </p:cTn>
                              </p:par>
                            </p:childTnLst>
                          </p:cTn>
                        </p:par>
                        <p:par>
                          <p:cTn id="120" fill="hold">
                            <p:stCondLst>
                              <p:cond delay="14500"/>
                            </p:stCondLst>
                            <p:childTnLst>
                              <p:par>
                                <p:cTn id="121" presetID="22" presetClass="entr" presetSubtype="1" fill="hold" grpId="0" nodeType="afterEffect">
                                  <p:stCondLst>
                                    <p:cond delay="0"/>
                                  </p:stCondLst>
                                  <p:childTnLst>
                                    <p:set>
                                      <p:cBhvr>
                                        <p:cTn id="122" dur="1" fill="hold">
                                          <p:stCondLst>
                                            <p:cond delay="0"/>
                                          </p:stCondLst>
                                        </p:cTn>
                                        <p:tgtEl>
                                          <p:spTgt spid="1010692">
                                            <p:txEl>
                                              <p:pRg st="13" end="13"/>
                                            </p:txEl>
                                          </p:spTgt>
                                        </p:tgtEl>
                                        <p:attrNameLst>
                                          <p:attrName>style.visibility</p:attrName>
                                        </p:attrNameLst>
                                      </p:cBhvr>
                                      <p:to>
                                        <p:strVal val="visible"/>
                                      </p:to>
                                    </p:set>
                                    <p:animEffect transition="in" filter="wipe(up)">
                                      <p:cBhvr>
                                        <p:cTn id="123" dur="500"/>
                                        <p:tgtEl>
                                          <p:spTgt spid="1010692">
                                            <p:txEl>
                                              <p:pRg st="13" end="13"/>
                                            </p:txEl>
                                          </p:spTgt>
                                        </p:tgtEl>
                                      </p:cBhvr>
                                    </p:animEffect>
                                  </p:childTnLst>
                                </p:cTn>
                              </p:par>
                            </p:childTnLst>
                          </p:cTn>
                        </p:par>
                        <p:par>
                          <p:cTn id="124" fill="hold">
                            <p:stCondLst>
                              <p:cond delay="15000"/>
                            </p:stCondLst>
                            <p:childTnLst>
                              <p:par>
                                <p:cTn id="125" presetID="22" presetClass="entr" presetSubtype="1" fill="hold" grpId="0" nodeType="afterEffect">
                                  <p:stCondLst>
                                    <p:cond delay="0"/>
                                  </p:stCondLst>
                                  <p:childTnLst>
                                    <p:set>
                                      <p:cBhvr>
                                        <p:cTn id="126" dur="1" fill="hold">
                                          <p:stCondLst>
                                            <p:cond delay="0"/>
                                          </p:stCondLst>
                                        </p:cTn>
                                        <p:tgtEl>
                                          <p:spTgt spid="1010692">
                                            <p:txEl>
                                              <p:pRg st="14" end="14"/>
                                            </p:txEl>
                                          </p:spTgt>
                                        </p:tgtEl>
                                        <p:attrNameLst>
                                          <p:attrName>style.visibility</p:attrName>
                                        </p:attrNameLst>
                                      </p:cBhvr>
                                      <p:to>
                                        <p:strVal val="visible"/>
                                      </p:to>
                                    </p:set>
                                    <p:animEffect transition="in" filter="wipe(up)">
                                      <p:cBhvr>
                                        <p:cTn id="127" dur="500"/>
                                        <p:tgtEl>
                                          <p:spTgt spid="1010692">
                                            <p:txEl>
                                              <p:pRg st="14" end="14"/>
                                            </p:txEl>
                                          </p:spTgt>
                                        </p:tgtEl>
                                      </p:cBhvr>
                                    </p:animEffect>
                                  </p:childTnLst>
                                </p:cTn>
                              </p:par>
                            </p:childTnLst>
                          </p:cTn>
                        </p:par>
                        <p:par>
                          <p:cTn id="128" fill="hold">
                            <p:stCondLst>
                              <p:cond delay="15500"/>
                            </p:stCondLst>
                            <p:childTnLst>
                              <p:par>
                                <p:cTn id="129" presetID="22" presetClass="entr" presetSubtype="1" fill="hold" grpId="0" nodeType="afterEffect">
                                  <p:stCondLst>
                                    <p:cond delay="0"/>
                                  </p:stCondLst>
                                  <p:childTnLst>
                                    <p:set>
                                      <p:cBhvr>
                                        <p:cTn id="130" dur="1" fill="hold">
                                          <p:stCondLst>
                                            <p:cond delay="0"/>
                                          </p:stCondLst>
                                        </p:cTn>
                                        <p:tgtEl>
                                          <p:spTgt spid="1010692">
                                            <p:txEl>
                                              <p:pRg st="15" end="15"/>
                                            </p:txEl>
                                          </p:spTgt>
                                        </p:tgtEl>
                                        <p:attrNameLst>
                                          <p:attrName>style.visibility</p:attrName>
                                        </p:attrNameLst>
                                      </p:cBhvr>
                                      <p:to>
                                        <p:strVal val="visible"/>
                                      </p:to>
                                    </p:set>
                                    <p:animEffect transition="in" filter="wipe(up)">
                                      <p:cBhvr>
                                        <p:cTn id="131" dur="500"/>
                                        <p:tgtEl>
                                          <p:spTgt spid="1010692">
                                            <p:txEl>
                                              <p:pRg st="15" end="15"/>
                                            </p:txEl>
                                          </p:spTgt>
                                        </p:tgtEl>
                                      </p:cBhvr>
                                    </p:animEffect>
                                  </p:childTnLst>
                                </p:cTn>
                              </p:par>
                            </p:childTnLst>
                          </p:cTn>
                        </p:par>
                        <p:par>
                          <p:cTn id="132" fill="hold">
                            <p:stCondLst>
                              <p:cond delay="16000"/>
                            </p:stCondLst>
                            <p:childTnLst>
                              <p:par>
                                <p:cTn id="133" presetID="9" presetClass="entr" presetSubtype="0" fill="hold" nodeType="afterEffect">
                                  <p:stCondLst>
                                    <p:cond delay="0"/>
                                  </p:stCondLst>
                                  <p:childTnLst>
                                    <p:set>
                                      <p:cBhvr>
                                        <p:cTn id="134" dur="1" fill="hold">
                                          <p:stCondLst>
                                            <p:cond delay="0"/>
                                          </p:stCondLst>
                                        </p:cTn>
                                        <p:tgtEl>
                                          <p:spTgt spid="1010693"/>
                                        </p:tgtEl>
                                        <p:attrNameLst>
                                          <p:attrName>style.visibility</p:attrName>
                                        </p:attrNameLst>
                                      </p:cBhvr>
                                      <p:to>
                                        <p:strVal val="visible"/>
                                      </p:to>
                                    </p:set>
                                    <p:animEffect transition="in" filter="dissolve">
                                      <p:cBhvr>
                                        <p:cTn id="135" dur="3000"/>
                                        <p:tgtEl>
                                          <p:spTgt spid="1010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1" grpId="0" build="p" autoUpdateAnimBg="0" advAuto="0"/>
      <p:bldP spid="1010692" grpId="0" build="p" autoUpdateAnimBg="0" advAuto="0"/>
    </p:bld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228600" y="228600"/>
            <a:ext cx="8686800" cy="579438"/>
          </a:xfrm>
          <a:prstGeom prst="rect">
            <a:avLst/>
          </a:prstGeom>
          <a:noFill/>
          <a:ln w="9525">
            <a:noFill/>
            <a:miter lim="800000"/>
            <a:headEnd/>
            <a:tailEnd/>
          </a:ln>
        </p:spPr>
        <p:txBody>
          <a:bodyPr>
            <a:prstTxWarp prst="textNoShape">
              <a:avLst/>
            </a:prstTxWarp>
            <a:spAutoFit/>
          </a:bodyPr>
          <a:lstStyle/>
          <a:p>
            <a:pPr algn="ctr" eaLnBrk="0" hangingPunct="0"/>
            <a:r>
              <a:rPr lang="en-US" sz="3200" b="1">
                <a:solidFill>
                  <a:schemeClr val="tx1"/>
                </a:solidFill>
              </a:rPr>
              <a:t>Now, read the following words...</a:t>
            </a:r>
          </a:p>
        </p:txBody>
      </p:sp>
      <p:sp>
        <p:nvSpPr>
          <p:cNvPr id="1016835" name="Text Box 3"/>
          <p:cNvSpPr txBox="1">
            <a:spLocks noChangeArrowheads="1"/>
          </p:cNvSpPr>
          <p:nvPr/>
        </p:nvSpPr>
        <p:spPr bwMode="auto">
          <a:xfrm>
            <a:off x="536575" y="1295400"/>
            <a:ext cx="8069263" cy="4211638"/>
          </a:xfrm>
          <a:prstGeom prst="rect">
            <a:avLst/>
          </a:prstGeom>
          <a:noFill/>
          <a:ln w="9525">
            <a:noFill/>
            <a:miter lim="800000"/>
            <a:headEnd/>
            <a:tailEnd/>
          </a:ln>
        </p:spPr>
        <p:txBody>
          <a:bodyPr>
            <a:prstTxWarp prst="textNoShape">
              <a:avLst/>
            </a:prstTxWarp>
            <a:spAutoFit/>
          </a:bodyPr>
          <a:lstStyle/>
          <a:p>
            <a:pPr algn="r" eaLnBrk="0" hangingPunct="0">
              <a:lnSpc>
                <a:spcPct val="150000"/>
              </a:lnSpc>
            </a:pPr>
            <a:r>
              <a:rPr lang="en-US" sz="3600" b="1">
                <a:solidFill>
                  <a:srgbClr val="0000CC"/>
                </a:solidFill>
                <a:latin typeface="Arial" charset="0"/>
              </a:rPr>
              <a:t>Aoccdrnig</a:t>
            </a:r>
            <a:endParaRPr lang="en-US" sz="3600" b="1">
              <a:solidFill>
                <a:schemeClr val="tx1"/>
              </a:solidFill>
              <a:latin typeface="Arial" charset="0"/>
            </a:endParaRPr>
          </a:p>
          <a:p>
            <a:pPr algn="ctr" eaLnBrk="0" hangingPunct="0">
              <a:lnSpc>
                <a:spcPct val="150000"/>
              </a:lnSpc>
            </a:pPr>
            <a:r>
              <a:rPr lang="en-US" sz="3600" b="1">
                <a:solidFill>
                  <a:srgbClr val="FF0603"/>
                </a:solidFill>
                <a:latin typeface="Arial" charset="0"/>
              </a:rPr>
              <a:t>iprmoatnt</a:t>
            </a:r>
            <a:endParaRPr lang="en-US" sz="3600" b="1">
              <a:solidFill>
                <a:schemeClr val="tx1"/>
              </a:solidFill>
              <a:latin typeface="Arial" charset="0"/>
            </a:endParaRPr>
          </a:p>
          <a:p>
            <a:pPr eaLnBrk="0" hangingPunct="0">
              <a:lnSpc>
                <a:spcPct val="150000"/>
              </a:lnSpc>
            </a:pPr>
            <a:r>
              <a:rPr lang="en-US" sz="3600" b="1">
                <a:solidFill>
                  <a:srgbClr val="FFCC66"/>
                </a:solidFill>
                <a:latin typeface="Arial" charset="0"/>
              </a:rPr>
              <a:t>          lteter</a:t>
            </a:r>
            <a:endParaRPr lang="en-US" sz="3600" b="1">
              <a:solidFill>
                <a:schemeClr val="tx1"/>
              </a:solidFill>
              <a:latin typeface="Arial" charset="0"/>
            </a:endParaRPr>
          </a:p>
          <a:p>
            <a:pPr algn="ctr" eaLnBrk="0" hangingPunct="0">
              <a:lnSpc>
                <a:spcPct val="150000"/>
              </a:lnSpc>
            </a:pPr>
            <a:r>
              <a:rPr lang="en-US" sz="3600" b="1">
                <a:solidFill>
                  <a:schemeClr val="hlink"/>
                </a:solidFill>
                <a:latin typeface="Arial" charset="0"/>
              </a:rPr>
              <a:t>                              wouthit</a:t>
            </a:r>
            <a:endParaRPr lang="en-US" sz="3600" b="1">
              <a:solidFill>
                <a:schemeClr val="accent1"/>
              </a:solidFill>
              <a:latin typeface="Arial" charset="0"/>
            </a:endParaRPr>
          </a:p>
          <a:p>
            <a:pPr eaLnBrk="0" hangingPunct="0">
              <a:lnSpc>
                <a:spcPct val="150000"/>
              </a:lnSpc>
            </a:pPr>
            <a:r>
              <a:rPr lang="en-US" sz="3600" b="1">
                <a:solidFill>
                  <a:schemeClr val="accent1"/>
                </a:solidFill>
                <a:latin typeface="Arial" charset="0"/>
              </a:rPr>
              <a:t>huamn</a:t>
            </a:r>
            <a:endParaRPr lang="en-US" sz="3600" b="1">
              <a:solidFill>
                <a:schemeClr val="tx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6835">
                                            <p:txEl>
                                              <p:pRg st="0" end="0"/>
                                            </p:txEl>
                                          </p:spTgt>
                                        </p:tgtEl>
                                        <p:attrNameLst>
                                          <p:attrName>style.visibility</p:attrName>
                                        </p:attrNameLst>
                                      </p:cBhvr>
                                      <p:to>
                                        <p:strVal val="visible"/>
                                      </p:to>
                                    </p:set>
                                    <p:animEffect transition="in" filter="dissolve">
                                      <p:cBhvr>
                                        <p:cTn id="7" dur="1000"/>
                                        <p:tgtEl>
                                          <p:spTgt spid="1016835">
                                            <p:txEl>
                                              <p:pRg st="0" end="0"/>
                                            </p:txEl>
                                          </p:spTgt>
                                        </p:tgtEl>
                                      </p:cBhvr>
                                    </p:animEffect>
                                  </p:childTnLst>
                                  <p:subTnLst>
                                    <p:set>
                                      <p:cBhvr override="childStyle">
                                        <p:cTn dur="1" fill="hold" display="0" masterRel="nextClick" afterEffect="1"/>
                                        <p:tgtEl>
                                          <p:spTgt spid="1016835">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16835">
                                            <p:txEl>
                                              <p:pRg st="1" end="1"/>
                                            </p:txEl>
                                          </p:spTgt>
                                        </p:tgtEl>
                                        <p:attrNameLst>
                                          <p:attrName>style.visibility</p:attrName>
                                        </p:attrNameLst>
                                      </p:cBhvr>
                                      <p:to>
                                        <p:strVal val="visible"/>
                                      </p:to>
                                    </p:set>
                                    <p:animEffect transition="in" filter="dissolve">
                                      <p:cBhvr>
                                        <p:cTn id="12" dur="1000"/>
                                        <p:tgtEl>
                                          <p:spTgt spid="1016835">
                                            <p:txEl>
                                              <p:pRg st="1" end="1"/>
                                            </p:txEl>
                                          </p:spTgt>
                                        </p:tgtEl>
                                      </p:cBhvr>
                                    </p:animEffect>
                                  </p:childTnLst>
                                  <p:subTnLst>
                                    <p:set>
                                      <p:cBhvr override="childStyle">
                                        <p:cTn dur="1" fill="hold" display="0" masterRel="nextClick" afterEffect="1"/>
                                        <p:tgtEl>
                                          <p:spTgt spid="1016835">
                                            <p:txEl>
                                              <p:pRg st="1" end="1"/>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16835">
                                            <p:txEl>
                                              <p:pRg st="2" end="2"/>
                                            </p:txEl>
                                          </p:spTgt>
                                        </p:tgtEl>
                                        <p:attrNameLst>
                                          <p:attrName>style.visibility</p:attrName>
                                        </p:attrNameLst>
                                      </p:cBhvr>
                                      <p:to>
                                        <p:strVal val="visible"/>
                                      </p:to>
                                    </p:set>
                                    <p:animEffect transition="in" filter="dissolve">
                                      <p:cBhvr>
                                        <p:cTn id="17" dur="1000"/>
                                        <p:tgtEl>
                                          <p:spTgt spid="1016835">
                                            <p:txEl>
                                              <p:pRg st="2" end="2"/>
                                            </p:txEl>
                                          </p:spTgt>
                                        </p:tgtEl>
                                      </p:cBhvr>
                                    </p:animEffect>
                                  </p:childTnLst>
                                  <p:subTnLst>
                                    <p:set>
                                      <p:cBhvr override="childStyle">
                                        <p:cTn dur="1" fill="hold" display="0" masterRel="nextClick" afterEffect="1"/>
                                        <p:tgtEl>
                                          <p:spTgt spid="1016835">
                                            <p:txEl>
                                              <p:pRg st="2" end="2"/>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16835">
                                            <p:txEl>
                                              <p:pRg st="3" end="3"/>
                                            </p:txEl>
                                          </p:spTgt>
                                        </p:tgtEl>
                                        <p:attrNameLst>
                                          <p:attrName>style.visibility</p:attrName>
                                        </p:attrNameLst>
                                      </p:cBhvr>
                                      <p:to>
                                        <p:strVal val="visible"/>
                                      </p:to>
                                    </p:set>
                                    <p:animEffect transition="in" filter="dissolve">
                                      <p:cBhvr>
                                        <p:cTn id="22" dur="1000"/>
                                        <p:tgtEl>
                                          <p:spTgt spid="1016835">
                                            <p:txEl>
                                              <p:pRg st="3" end="3"/>
                                            </p:txEl>
                                          </p:spTgt>
                                        </p:tgtEl>
                                      </p:cBhvr>
                                    </p:animEffect>
                                  </p:childTnLst>
                                  <p:subTnLst>
                                    <p:set>
                                      <p:cBhvr override="childStyle">
                                        <p:cTn dur="1" fill="hold" display="0" masterRel="nextClick" afterEffect="1"/>
                                        <p:tgtEl>
                                          <p:spTgt spid="1016835">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16835">
                                            <p:txEl>
                                              <p:pRg st="4" end="4"/>
                                            </p:txEl>
                                          </p:spTgt>
                                        </p:tgtEl>
                                        <p:attrNameLst>
                                          <p:attrName>style.visibility</p:attrName>
                                        </p:attrNameLst>
                                      </p:cBhvr>
                                      <p:to>
                                        <p:strVal val="visible"/>
                                      </p:to>
                                    </p:set>
                                    <p:animEffect transition="in" filter="dissolve">
                                      <p:cBhvr>
                                        <p:cTn id="27" dur="1000"/>
                                        <p:tgtEl>
                                          <p:spTgt spid="10168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5" grpId="0" build="p" autoUpdateAnimBg="0"/>
    </p:bld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228600" y="228600"/>
            <a:ext cx="8686800" cy="579438"/>
          </a:xfrm>
          <a:prstGeom prst="rect">
            <a:avLst/>
          </a:prstGeom>
          <a:noFill/>
          <a:ln w="9525">
            <a:noFill/>
            <a:miter lim="800000"/>
            <a:headEnd/>
            <a:tailEnd/>
          </a:ln>
        </p:spPr>
        <p:txBody>
          <a:bodyPr>
            <a:prstTxWarp prst="textNoShape">
              <a:avLst/>
            </a:prstTxWarp>
            <a:spAutoFit/>
          </a:bodyPr>
          <a:lstStyle/>
          <a:p>
            <a:pPr algn="ctr" eaLnBrk="0" hangingPunct="0"/>
            <a:r>
              <a:rPr lang="en-US" sz="3200" b="1">
                <a:solidFill>
                  <a:schemeClr val="tx1"/>
                </a:solidFill>
              </a:rPr>
              <a:t>Now, read the complete passage...</a:t>
            </a:r>
          </a:p>
        </p:txBody>
      </p:sp>
      <p:sp>
        <p:nvSpPr>
          <p:cNvPr id="1018883" name="Text Box 3"/>
          <p:cNvSpPr txBox="1">
            <a:spLocks noChangeArrowheads="1"/>
          </p:cNvSpPr>
          <p:nvPr/>
        </p:nvSpPr>
        <p:spPr bwMode="auto">
          <a:xfrm>
            <a:off x="536575" y="1371600"/>
            <a:ext cx="8069263" cy="4119563"/>
          </a:xfrm>
          <a:prstGeom prst="rect">
            <a:avLst/>
          </a:prstGeom>
          <a:noFill/>
          <a:ln w="9525">
            <a:noFill/>
            <a:miter lim="800000"/>
            <a:headEnd/>
            <a:tailEnd/>
          </a:ln>
        </p:spPr>
        <p:txBody>
          <a:bodyPr>
            <a:prstTxWarp prst="textNoShape">
              <a:avLst/>
            </a:prstTxWarp>
            <a:spAutoFit/>
          </a:bodyPr>
          <a:lstStyle/>
          <a:p>
            <a:pPr algn="ctr" eaLnBrk="0" hangingPunct="0"/>
            <a:r>
              <a:rPr lang="en-US" sz="3600" b="1">
                <a:solidFill>
                  <a:srgbClr val="0000CC"/>
                </a:solidFill>
                <a:latin typeface="Arial" charset="0"/>
              </a:rPr>
              <a:t>Aoccdrnig</a:t>
            </a:r>
            <a:r>
              <a:rPr lang="en-US" sz="2800" b="1">
                <a:solidFill>
                  <a:schemeClr val="tx1"/>
                </a:solidFill>
                <a:latin typeface="Arial" charset="0"/>
              </a:rPr>
              <a:t> to a rschechear at Cmabrigde Uinervtisy, it deosn't mttaer in waht oredr the ltteers in a wrod are, the olny </a:t>
            </a:r>
            <a:r>
              <a:rPr lang="en-US" sz="3600" b="1">
                <a:solidFill>
                  <a:srgbClr val="FF0603"/>
                </a:solidFill>
                <a:latin typeface="Arial" charset="0"/>
              </a:rPr>
              <a:t>iprmoatnt</a:t>
            </a:r>
            <a:r>
              <a:rPr lang="en-US" sz="2800" b="1">
                <a:solidFill>
                  <a:schemeClr val="tx1"/>
                </a:solidFill>
                <a:latin typeface="Arial" charset="0"/>
              </a:rPr>
              <a:t> tihng is taht the frist and lsat </a:t>
            </a:r>
            <a:r>
              <a:rPr lang="en-US" sz="3600" b="1">
                <a:solidFill>
                  <a:srgbClr val="FFCC66"/>
                </a:solidFill>
                <a:latin typeface="Arial" charset="0"/>
              </a:rPr>
              <a:t>lteter</a:t>
            </a:r>
            <a:r>
              <a:rPr lang="en-US" sz="2800" b="1">
                <a:solidFill>
                  <a:schemeClr val="tx1"/>
                </a:solidFill>
                <a:latin typeface="Arial" charset="0"/>
              </a:rPr>
              <a:t> be in the rghit pclae. The rset can be a taotl mses and you can sitll raed it </a:t>
            </a:r>
            <a:r>
              <a:rPr lang="en-US" sz="3600" b="1">
                <a:solidFill>
                  <a:schemeClr val="hlink"/>
                </a:solidFill>
                <a:latin typeface="Arial" charset="0"/>
              </a:rPr>
              <a:t>wouthit</a:t>
            </a:r>
            <a:r>
              <a:rPr lang="en-US" sz="2800" b="1">
                <a:solidFill>
                  <a:schemeClr val="tx1"/>
                </a:solidFill>
                <a:latin typeface="Arial" charset="0"/>
              </a:rPr>
              <a:t> a porbelm. Tihs is bcuseae the </a:t>
            </a:r>
            <a:r>
              <a:rPr lang="en-US" sz="3600" b="1">
                <a:solidFill>
                  <a:schemeClr val="accent1"/>
                </a:solidFill>
                <a:latin typeface="Arial" charset="0"/>
              </a:rPr>
              <a:t>huamn</a:t>
            </a:r>
            <a:r>
              <a:rPr lang="en-US" sz="2800" b="1">
                <a:solidFill>
                  <a:schemeClr val="tx1"/>
                </a:solidFill>
                <a:latin typeface="Arial" charset="0"/>
              </a:rPr>
              <a:t> mnid deos not raed ervey lteter by istlef, but the wrod as a wlohe.</a:t>
            </a:r>
          </a:p>
        </p:txBody>
      </p:sp>
      <p:sp>
        <p:nvSpPr>
          <p:cNvPr id="250884" name="Rectangle 4"/>
          <p:cNvSpPr>
            <a:spLocks noChangeArrowheads="1"/>
          </p:cNvSpPr>
          <p:nvPr/>
        </p:nvSpPr>
        <p:spPr bwMode="auto">
          <a:xfrm>
            <a:off x="0" y="6542088"/>
            <a:ext cx="7758113" cy="274637"/>
          </a:xfrm>
          <a:prstGeom prst="rect">
            <a:avLst/>
          </a:prstGeom>
          <a:noFill/>
          <a:ln w="9525">
            <a:noFill/>
            <a:miter lim="800000"/>
            <a:headEnd/>
            <a:tailEnd/>
          </a:ln>
        </p:spPr>
        <p:txBody>
          <a:bodyPr wrap="none">
            <a:prstTxWarp prst="textNoShape">
              <a:avLst/>
            </a:prstTxWarp>
            <a:spAutoFit/>
          </a:bodyPr>
          <a:lstStyle/>
          <a:p>
            <a:pPr eaLnBrk="0" hangingPunct="0"/>
            <a:r>
              <a:rPr lang="en-US" sz="1200" b="1" i="1" u="sng">
                <a:solidFill>
                  <a:schemeClr val="tx1"/>
                </a:solidFill>
                <a:latin typeface="Times New Roman" charset="0"/>
              </a:rPr>
              <a:t>For additional reference material on this linguistic trivia, visit</a:t>
            </a:r>
            <a:r>
              <a:rPr lang="en-US" sz="1200" i="1">
                <a:solidFill>
                  <a:schemeClr val="tx1"/>
                </a:solidFill>
                <a:latin typeface="Times New Roman" charset="0"/>
              </a:rPr>
              <a:t>: </a:t>
            </a:r>
            <a:r>
              <a:rPr lang="en-US" sz="1200" i="1">
                <a:solidFill>
                  <a:schemeClr val="tx1"/>
                </a:solidFill>
                <a:latin typeface="Times New Roman" charset="0"/>
                <a:hlinkClick r:id="rId3"/>
              </a:rPr>
              <a:t>http://www.snopes.com/language/apocryph/cambridge.asp</a:t>
            </a:r>
            <a:endParaRPr lang="en-US">
              <a:solidFill>
                <a:schemeClr val="tx1"/>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8883">
                                            <p:txEl>
                                              <p:pRg st="0" end="0"/>
                                            </p:txEl>
                                          </p:spTgt>
                                        </p:tgtEl>
                                        <p:attrNameLst>
                                          <p:attrName>style.visibility</p:attrName>
                                        </p:attrNameLst>
                                      </p:cBhvr>
                                      <p:to>
                                        <p:strVal val="visible"/>
                                      </p:to>
                                    </p:set>
                                    <p:animEffect transition="in" filter="dissolve">
                                      <p:cBhvr>
                                        <p:cTn id="7" dur="1000"/>
                                        <p:tgtEl>
                                          <p:spTgt spid="10188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3" grpId="0" build="p" autoUpdateAnimBg="0"/>
    </p:bld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257889"/>
            <a:ext cx="6248400" cy="646331"/>
          </a:xfrm>
        </p:spPr>
        <p:txBody>
          <a:bodyPr/>
          <a:lstStyle/>
          <a:p>
            <a:r>
              <a:rPr lang="en-US" sz="3600" dirty="0" smtClean="0"/>
              <a:t>Provocative Thinking</a:t>
            </a:r>
            <a:endParaRPr lang="en-US" sz="3600" dirty="0"/>
          </a:p>
        </p:txBody>
      </p:sp>
      <p:sp>
        <p:nvSpPr>
          <p:cNvPr id="14339" name="Rectangle 3"/>
          <p:cNvSpPr>
            <a:spLocks noChangeArrowheads="1"/>
          </p:cNvSpPr>
          <p:nvPr/>
        </p:nvSpPr>
        <p:spPr bwMode="auto">
          <a:xfrm>
            <a:off x="1373188" y="1296988"/>
            <a:ext cx="6446837" cy="4797425"/>
          </a:xfrm>
          <a:prstGeom prst="rect">
            <a:avLst/>
          </a:prstGeom>
          <a:solidFill>
            <a:schemeClr val="bg1"/>
          </a:solidFill>
          <a:ln w="12700">
            <a:solidFill>
              <a:schemeClr val="tx1"/>
            </a:solidFill>
            <a:miter lim="800000"/>
            <a:headEnd/>
            <a:tailEnd/>
          </a:ln>
          <a:effectLst/>
        </p:spPr>
        <p:txBody>
          <a:bodyPr wrap="none" lIns="92075" tIns="46038" rIns="92075" bIns="46038" anchor="ctr">
            <a:prstTxWarp prst="textNoShape">
              <a:avLst/>
            </a:prstTxWarp>
          </a:bodyPr>
          <a:lstStyle/>
          <a:p>
            <a:pPr algn="ctr"/>
            <a:endParaRPr lang="en-US" sz="2400">
              <a:latin typeface="Times New Roman" charset="0"/>
            </a:endParaRPr>
          </a:p>
        </p:txBody>
      </p:sp>
      <p:grpSp>
        <p:nvGrpSpPr>
          <p:cNvPr id="2" name="Group 8"/>
          <p:cNvGrpSpPr>
            <a:grpSpLocks/>
          </p:cNvGrpSpPr>
          <p:nvPr/>
        </p:nvGrpSpPr>
        <p:grpSpPr bwMode="auto">
          <a:xfrm>
            <a:off x="3841750" y="2889250"/>
            <a:ext cx="3984625" cy="2806700"/>
            <a:chOff x="2420" y="1820"/>
            <a:chExt cx="2510" cy="1768"/>
          </a:xfrm>
        </p:grpSpPr>
        <p:sp>
          <p:nvSpPr>
            <p:cNvPr id="14341" name="Rectangle 5"/>
            <p:cNvSpPr>
              <a:spLocks noChangeArrowheads="1"/>
            </p:cNvSpPr>
            <p:nvPr/>
          </p:nvSpPr>
          <p:spPr bwMode="auto">
            <a:xfrm>
              <a:off x="4066" y="3434"/>
              <a:ext cx="864" cy="154"/>
            </a:xfrm>
            <a:prstGeom prst="rect">
              <a:avLst/>
            </a:prstGeom>
            <a:noFill/>
            <a:ln w="9525">
              <a:noFill/>
              <a:miter lim="800000"/>
              <a:headEnd/>
              <a:tailEnd/>
            </a:ln>
            <a:effectLst/>
          </p:spPr>
          <p:txBody>
            <a:bodyPr lIns="92075" tIns="46038" rIns="92075" bIns="46038">
              <a:prstTxWarp prst="textNoShape">
                <a:avLst/>
              </a:prstTxWarp>
              <a:spAutoFit/>
            </a:bodyPr>
            <a:lstStyle/>
            <a:p>
              <a:pPr algn="r"/>
              <a:r>
                <a:rPr lang="en-US" sz="1000" b="1">
                  <a:solidFill>
                    <a:schemeClr val="accent2"/>
                  </a:solidFill>
                </a:rPr>
                <a:t>Zone of Comfort</a:t>
              </a:r>
            </a:p>
          </p:txBody>
        </p:sp>
        <p:sp>
          <p:nvSpPr>
            <p:cNvPr id="14343" name="Oval 7"/>
            <p:cNvSpPr>
              <a:spLocks noChangeArrowheads="1"/>
            </p:cNvSpPr>
            <p:nvPr/>
          </p:nvSpPr>
          <p:spPr bwMode="auto">
            <a:xfrm>
              <a:off x="2420" y="1820"/>
              <a:ext cx="920" cy="920"/>
            </a:xfrm>
            <a:prstGeom prst="ellipse">
              <a:avLst/>
            </a:prstGeom>
            <a:noFill/>
            <a:ln w="25400">
              <a:solidFill>
                <a:schemeClr val="accent2"/>
              </a:solidFill>
              <a:round/>
              <a:headEnd/>
              <a:tailEnd/>
            </a:ln>
            <a:effectLst/>
          </p:spPr>
          <p:txBody>
            <a:bodyPr wrap="none" anchor="ctr">
              <a:prstTxWarp prst="textNoShape">
                <a:avLst/>
              </a:prstTxWarp>
            </a:bodyPr>
            <a:lstStyle/>
            <a:p>
              <a:endParaRPr lang="en-US"/>
            </a:p>
          </p:txBody>
        </p:sp>
      </p:grpSp>
      <p:grpSp>
        <p:nvGrpSpPr>
          <p:cNvPr id="3" name="Group 15"/>
          <p:cNvGrpSpPr>
            <a:grpSpLocks/>
          </p:cNvGrpSpPr>
          <p:nvPr/>
        </p:nvGrpSpPr>
        <p:grpSpPr bwMode="auto">
          <a:xfrm>
            <a:off x="3155950" y="2203450"/>
            <a:ext cx="4659313" cy="3695700"/>
            <a:chOff x="1988" y="1388"/>
            <a:chExt cx="2935" cy="2328"/>
          </a:xfrm>
        </p:grpSpPr>
        <p:sp>
          <p:nvSpPr>
            <p:cNvPr id="14349" name="Oval 13"/>
            <p:cNvSpPr>
              <a:spLocks noChangeArrowheads="1"/>
            </p:cNvSpPr>
            <p:nvPr/>
          </p:nvSpPr>
          <p:spPr bwMode="auto">
            <a:xfrm>
              <a:off x="1988" y="1388"/>
              <a:ext cx="1784" cy="1784"/>
            </a:xfrm>
            <a:prstGeom prst="ellipse">
              <a:avLst/>
            </a:prstGeom>
            <a:noFill/>
            <a:ln w="25400">
              <a:solidFill>
                <a:srgbClr val="FFCC00"/>
              </a:solidFill>
              <a:round/>
              <a:headEnd/>
              <a:tailEnd/>
            </a:ln>
            <a:effectLst/>
          </p:spPr>
          <p:txBody>
            <a:bodyPr wrap="none" anchor="ctr">
              <a:prstTxWarp prst="textNoShape">
                <a:avLst/>
              </a:prstTxWarp>
            </a:bodyPr>
            <a:lstStyle/>
            <a:p>
              <a:endParaRPr lang="en-US"/>
            </a:p>
          </p:txBody>
        </p:sp>
        <p:sp>
          <p:nvSpPr>
            <p:cNvPr id="14350" name="Rectangle 14"/>
            <p:cNvSpPr>
              <a:spLocks noChangeArrowheads="1"/>
            </p:cNvSpPr>
            <p:nvPr/>
          </p:nvSpPr>
          <p:spPr bwMode="auto">
            <a:xfrm>
              <a:off x="4198" y="3562"/>
              <a:ext cx="725" cy="154"/>
            </a:xfrm>
            <a:prstGeom prst="rect">
              <a:avLst/>
            </a:prstGeom>
            <a:noFill/>
            <a:ln w="9525">
              <a:noFill/>
              <a:miter lim="800000"/>
              <a:headEnd/>
              <a:tailEnd/>
            </a:ln>
            <a:effectLst/>
          </p:spPr>
          <p:txBody>
            <a:bodyPr wrap="none" lIns="92075" tIns="46038" rIns="92075" bIns="46038">
              <a:prstTxWarp prst="textNoShape">
                <a:avLst/>
              </a:prstTxWarp>
              <a:spAutoFit/>
            </a:bodyPr>
            <a:lstStyle/>
            <a:p>
              <a:r>
                <a:rPr lang="en-US" sz="1000" b="1">
                  <a:solidFill>
                    <a:srgbClr val="FF9900"/>
                  </a:solidFill>
                </a:rPr>
                <a:t>Zone of Caution</a:t>
              </a:r>
            </a:p>
          </p:txBody>
        </p:sp>
      </p:grpSp>
      <p:grpSp>
        <p:nvGrpSpPr>
          <p:cNvPr id="4" name="Group 20"/>
          <p:cNvGrpSpPr>
            <a:grpSpLocks/>
          </p:cNvGrpSpPr>
          <p:nvPr/>
        </p:nvGrpSpPr>
        <p:grpSpPr bwMode="auto">
          <a:xfrm>
            <a:off x="2470150" y="1517650"/>
            <a:ext cx="5319713" cy="4570413"/>
            <a:chOff x="1556" y="956"/>
            <a:chExt cx="3351" cy="2879"/>
          </a:xfrm>
        </p:grpSpPr>
        <p:sp>
          <p:nvSpPr>
            <p:cNvPr id="14354" name="Oval 18"/>
            <p:cNvSpPr>
              <a:spLocks noChangeArrowheads="1"/>
            </p:cNvSpPr>
            <p:nvPr/>
          </p:nvSpPr>
          <p:spPr bwMode="auto">
            <a:xfrm>
              <a:off x="1556" y="956"/>
              <a:ext cx="2648" cy="2648"/>
            </a:xfrm>
            <a:prstGeom prst="ellipse">
              <a:avLst/>
            </a:prstGeom>
            <a:noFill/>
            <a:ln w="25400">
              <a:solidFill>
                <a:srgbClr val="FF3300"/>
              </a:solidFill>
              <a:round/>
              <a:headEnd/>
              <a:tailEnd/>
            </a:ln>
            <a:effectLst/>
          </p:spPr>
          <p:txBody>
            <a:bodyPr wrap="none" anchor="ctr">
              <a:prstTxWarp prst="textNoShape">
                <a:avLst/>
              </a:prstTxWarp>
            </a:bodyPr>
            <a:lstStyle/>
            <a:p>
              <a:endParaRPr lang="en-US"/>
            </a:p>
          </p:txBody>
        </p:sp>
        <p:sp>
          <p:nvSpPr>
            <p:cNvPr id="14355" name="Rectangle 19"/>
            <p:cNvSpPr>
              <a:spLocks noChangeArrowheads="1"/>
            </p:cNvSpPr>
            <p:nvPr/>
          </p:nvSpPr>
          <p:spPr bwMode="auto">
            <a:xfrm>
              <a:off x="4120" y="3681"/>
              <a:ext cx="787" cy="154"/>
            </a:xfrm>
            <a:prstGeom prst="rect">
              <a:avLst/>
            </a:prstGeom>
            <a:noFill/>
            <a:ln w="9525">
              <a:noFill/>
              <a:miter lim="800000"/>
              <a:headEnd/>
              <a:tailEnd/>
            </a:ln>
            <a:effectLst/>
          </p:spPr>
          <p:txBody>
            <a:bodyPr wrap="none" lIns="92075" tIns="46038" rIns="92075" bIns="46038">
              <a:prstTxWarp prst="textNoShape">
                <a:avLst/>
              </a:prstTxWarp>
              <a:spAutoFit/>
            </a:bodyPr>
            <a:lstStyle/>
            <a:p>
              <a:pPr eaLnBrk="0" hangingPunct="0"/>
              <a:r>
                <a:rPr lang="en-US" sz="1000" b="1">
                  <a:solidFill>
                    <a:srgbClr val="FF3300"/>
                  </a:solidFill>
                </a:rPr>
                <a:t>Zone of Rejection</a:t>
              </a:r>
            </a:p>
          </p:txBody>
        </p:sp>
      </p:grpSp>
      <p:sp>
        <p:nvSpPr>
          <p:cNvPr id="26" name="Footer Placeholder 2"/>
          <p:cNvSpPr txBox="1">
            <a:spLocks/>
          </p:cNvSpPr>
          <p:nvPr/>
        </p:nvSpPr>
        <p:spPr>
          <a:xfrm>
            <a:off x="0" y="6553200"/>
            <a:ext cx="2971800" cy="304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charset="0"/>
                <a:ea typeface="ＭＳ Ｐゴシック" charset="-128"/>
                <a:cs typeface="ＭＳ Ｐゴシック" charset="-128"/>
              </a:rPr>
              <a:t>From © 2000 CASCA Consulting, L.L.C.</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257889"/>
            <a:ext cx="6248400" cy="646331"/>
          </a:xfrm>
        </p:spPr>
        <p:txBody>
          <a:bodyPr/>
          <a:lstStyle/>
          <a:p>
            <a:r>
              <a:rPr lang="en-US" sz="3600" dirty="0" smtClean="0"/>
              <a:t>Provocative Thinking</a:t>
            </a:r>
            <a:endParaRPr lang="en-US" sz="3600" dirty="0"/>
          </a:p>
        </p:txBody>
      </p:sp>
      <p:sp>
        <p:nvSpPr>
          <p:cNvPr id="16387" name="Rectangle 3"/>
          <p:cNvSpPr>
            <a:spLocks noChangeArrowheads="1"/>
          </p:cNvSpPr>
          <p:nvPr/>
        </p:nvSpPr>
        <p:spPr bwMode="auto">
          <a:xfrm>
            <a:off x="1379538" y="1296988"/>
            <a:ext cx="6442075" cy="4797425"/>
          </a:xfrm>
          <a:prstGeom prst="rect">
            <a:avLst/>
          </a:prstGeom>
          <a:solidFill>
            <a:schemeClr val="bg1"/>
          </a:solidFill>
          <a:ln w="12700">
            <a:solidFill>
              <a:schemeClr val="tx1"/>
            </a:solidFill>
            <a:miter lim="800000"/>
            <a:headEnd/>
            <a:tailEnd/>
          </a:ln>
          <a:effectLst/>
        </p:spPr>
        <p:txBody>
          <a:bodyPr wrap="none" lIns="92075" tIns="46038" rIns="92075" bIns="46038" anchor="ctr">
            <a:prstTxWarp prst="textNoShape">
              <a:avLst/>
            </a:prstTxWarp>
          </a:bodyPr>
          <a:lstStyle/>
          <a:p>
            <a:pPr algn="ctr"/>
            <a:endParaRPr lang="en-US" sz="2400">
              <a:latin typeface="Times New Roman" charset="0"/>
            </a:endParaRPr>
          </a:p>
        </p:txBody>
      </p:sp>
      <p:grpSp>
        <p:nvGrpSpPr>
          <p:cNvPr id="3" name="Group 9"/>
          <p:cNvGrpSpPr>
            <a:grpSpLocks/>
          </p:cNvGrpSpPr>
          <p:nvPr/>
        </p:nvGrpSpPr>
        <p:grpSpPr bwMode="auto">
          <a:xfrm>
            <a:off x="1898650" y="2165350"/>
            <a:ext cx="3822700" cy="3746500"/>
            <a:chOff x="1196" y="1364"/>
            <a:chExt cx="2408" cy="2360"/>
          </a:xfrm>
        </p:grpSpPr>
        <p:sp>
          <p:nvSpPr>
            <p:cNvPr id="16389" name="Oval 5"/>
            <p:cNvSpPr>
              <a:spLocks noChangeArrowheads="1"/>
            </p:cNvSpPr>
            <p:nvPr/>
          </p:nvSpPr>
          <p:spPr bwMode="auto">
            <a:xfrm>
              <a:off x="2036" y="2180"/>
              <a:ext cx="728" cy="728"/>
            </a:xfrm>
            <a:prstGeom prst="ellipse">
              <a:avLst/>
            </a:prstGeom>
            <a:noFill/>
            <a:ln w="25400">
              <a:solidFill>
                <a:srgbClr val="009900"/>
              </a:solidFill>
              <a:round/>
              <a:headEnd/>
              <a:tailEnd/>
            </a:ln>
            <a:effectLst/>
          </p:spPr>
          <p:txBody>
            <a:bodyPr wrap="none" anchor="ctr">
              <a:prstTxWarp prst="textNoShape">
                <a:avLst/>
              </a:prstTxWarp>
            </a:bodyPr>
            <a:lstStyle/>
            <a:p>
              <a:endParaRPr lang="en-US"/>
            </a:p>
          </p:txBody>
        </p:sp>
        <p:sp>
          <p:nvSpPr>
            <p:cNvPr id="16390" name="Oval 6"/>
            <p:cNvSpPr>
              <a:spLocks noChangeArrowheads="1"/>
            </p:cNvSpPr>
            <p:nvPr/>
          </p:nvSpPr>
          <p:spPr bwMode="auto">
            <a:xfrm>
              <a:off x="1628" y="1804"/>
              <a:ext cx="1544" cy="1496"/>
            </a:xfrm>
            <a:prstGeom prst="ellipse">
              <a:avLst/>
            </a:prstGeom>
            <a:noFill/>
            <a:ln w="25400">
              <a:solidFill>
                <a:srgbClr val="FFCC00"/>
              </a:solidFill>
              <a:round/>
              <a:headEnd/>
              <a:tailEnd/>
            </a:ln>
            <a:effectLst/>
          </p:spPr>
          <p:txBody>
            <a:bodyPr wrap="none" anchor="ctr">
              <a:prstTxWarp prst="textNoShape">
                <a:avLst/>
              </a:prstTxWarp>
            </a:bodyPr>
            <a:lstStyle/>
            <a:p>
              <a:endParaRPr lang="en-US"/>
            </a:p>
          </p:txBody>
        </p:sp>
        <p:sp>
          <p:nvSpPr>
            <p:cNvPr id="16391" name="Oval 7"/>
            <p:cNvSpPr>
              <a:spLocks noChangeArrowheads="1"/>
            </p:cNvSpPr>
            <p:nvPr/>
          </p:nvSpPr>
          <p:spPr bwMode="auto">
            <a:xfrm>
              <a:off x="1196" y="1364"/>
              <a:ext cx="2408" cy="2360"/>
            </a:xfrm>
            <a:prstGeom prst="ellipse">
              <a:avLst/>
            </a:prstGeom>
            <a:noFill/>
            <a:ln w="25400">
              <a:solidFill>
                <a:srgbClr val="FF3300"/>
              </a:solidFill>
              <a:round/>
              <a:headEnd/>
              <a:tailEnd/>
            </a:ln>
            <a:effectLst/>
          </p:spPr>
          <p:txBody>
            <a:bodyPr wrap="none" anchor="ctr">
              <a:prstTxWarp prst="textNoShape">
                <a:avLst/>
              </a:prstTxWarp>
            </a:bodyPr>
            <a:lstStyle/>
            <a:p>
              <a:endParaRPr lang="en-US"/>
            </a:p>
          </p:txBody>
        </p:sp>
        <p:sp>
          <p:nvSpPr>
            <p:cNvPr id="16392" name="Rectangle 8"/>
            <p:cNvSpPr>
              <a:spLocks noChangeArrowheads="1"/>
            </p:cNvSpPr>
            <p:nvPr/>
          </p:nvSpPr>
          <p:spPr bwMode="auto">
            <a:xfrm>
              <a:off x="2260" y="2379"/>
              <a:ext cx="280" cy="327"/>
            </a:xfrm>
            <a:prstGeom prst="rect">
              <a:avLst/>
            </a:prstGeom>
            <a:noFill/>
            <a:ln w="9525">
              <a:noFill/>
              <a:miter lim="800000"/>
              <a:headEnd/>
              <a:tailEnd/>
            </a:ln>
            <a:effectLst/>
          </p:spPr>
          <p:txBody>
            <a:bodyPr wrap="none" lIns="92075" tIns="46038" rIns="92075" bIns="46038">
              <a:prstTxWarp prst="textNoShape">
                <a:avLst/>
              </a:prstTxWarp>
              <a:spAutoFit/>
            </a:bodyPr>
            <a:lstStyle/>
            <a:p>
              <a:r>
                <a:rPr lang="en-US" sz="2800" b="1">
                  <a:latin typeface="Comic Sans MS" charset="0"/>
                </a:rPr>
                <a:t>A</a:t>
              </a:r>
            </a:p>
          </p:txBody>
        </p:sp>
      </p:grpSp>
      <p:grpSp>
        <p:nvGrpSpPr>
          <p:cNvPr id="5" name="Group 16"/>
          <p:cNvGrpSpPr>
            <a:grpSpLocks/>
          </p:cNvGrpSpPr>
          <p:nvPr/>
        </p:nvGrpSpPr>
        <p:grpSpPr bwMode="auto">
          <a:xfrm>
            <a:off x="3600450" y="1492250"/>
            <a:ext cx="3822700" cy="3746500"/>
            <a:chOff x="2268" y="940"/>
            <a:chExt cx="2408" cy="2360"/>
          </a:xfrm>
        </p:grpSpPr>
        <p:sp>
          <p:nvSpPr>
            <p:cNvPr id="16396" name="Oval 12"/>
            <p:cNvSpPr>
              <a:spLocks noChangeArrowheads="1"/>
            </p:cNvSpPr>
            <p:nvPr/>
          </p:nvSpPr>
          <p:spPr bwMode="auto">
            <a:xfrm>
              <a:off x="3108" y="1756"/>
              <a:ext cx="728" cy="728"/>
            </a:xfrm>
            <a:prstGeom prst="ellipse">
              <a:avLst/>
            </a:prstGeom>
            <a:noFill/>
            <a:ln w="25400">
              <a:solidFill>
                <a:srgbClr val="009900"/>
              </a:solidFill>
              <a:round/>
              <a:headEnd/>
              <a:tailEnd/>
            </a:ln>
            <a:effectLst/>
          </p:spPr>
          <p:txBody>
            <a:bodyPr wrap="none" anchor="ctr">
              <a:prstTxWarp prst="textNoShape">
                <a:avLst/>
              </a:prstTxWarp>
            </a:bodyPr>
            <a:lstStyle/>
            <a:p>
              <a:endParaRPr lang="en-US"/>
            </a:p>
          </p:txBody>
        </p:sp>
        <p:sp>
          <p:nvSpPr>
            <p:cNvPr id="16397" name="Oval 13"/>
            <p:cNvSpPr>
              <a:spLocks noChangeArrowheads="1"/>
            </p:cNvSpPr>
            <p:nvPr/>
          </p:nvSpPr>
          <p:spPr bwMode="auto">
            <a:xfrm>
              <a:off x="2700" y="1380"/>
              <a:ext cx="1544" cy="1496"/>
            </a:xfrm>
            <a:prstGeom prst="ellipse">
              <a:avLst/>
            </a:prstGeom>
            <a:noFill/>
            <a:ln w="25400">
              <a:solidFill>
                <a:srgbClr val="FFCC00"/>
              </a:solidFill>
              <a:round/>
              <a:headEnd/>
              <a:tailEnd/>
            </a:ln>
            <a:effectLst/>
          </p:spPr>
          <p:txBody>
            <a:bodyPr wrap="none" anchor="ctr">
              <a:prstTxWarp prst="textNoShape">
                <a:avLst/>
              </a:prstTxWarp>
            </a:bodyPr>
            <a:lstStyle/>
            <a:p>
              <a:endParaRPr lang="en-US"/>
            </a:p>
          </p:txBody>
        </p:sp>
        <p:sp>
          <p:nvSpPr>
            <p:cNvPr id="16398" name="Oval 14"/>
            <p:cNvSpPr>
              <a:spLocks noChangeArrowheads="1"/>
            </p:cNvSpPr>
            <p:nvPr/>
          </p:nvSpPr>
          <p:spPr bwMode="auto">
            <a:xfrm>
              <a:off x="2268" y="940"/>
              <a:ext cx="2408" cy="2360"/>
            </a:xfrm>
            <a:prstGeom prst="ellipse">
              <a:avLst/>
            </a:prstGeom>
            <a:noFill/>
            <a:ln w="25400">
              <a:solidFill>
                <a:srgbClr val="FF3300"/>
              </a:solidFill>
              <a:round/>
              <a:headEnd/>
              <a:tailEnd/>
            </a:ln>
            <a:effectLst/>
          </p:spPr>
          <p:txBody>
            <a:bodyPr wrap="none" anchor="ctr">
              <a:prstTxWarp prst="textNoShape">
                <a:avLst/>
              </a:prstTxWarp>
            </a:bodyPr>
            <a:lstStyle/>
            <a:p>
              <a:endParaRPr lang="en-US"/>
            </a:p>
          </p:txBody>
        </p:sp>
        <p:sp>
          <p:nvSpPr>
            <p:cNvPr id="16399" name="Rectangle 15"/>
            <p:cNvSpPr>
              <a:spLocks noChangeArrowheads="1"/>
            </p:cNvSpPr>
            <p:nvPr/>
          </p:nvSpPr>
          <p:spPr bwMode="auto">
            <a:xfrm>
              <a:off x="3332" y="1955"/>
              <a:ext cx="257" cy="327"/>
            </a:xfrm>
            <a:prstGeom prst="rect">
              <a:avLst/>
            </a:prstGeom>
            <a:noFill/>
            <a:ln w="9525">
              <a:noFill/>
              <a:miter lim="800000"/>
              <a:headEnd/>
              <a:tailEnd/>
            </a:ln>
            <a:effectLst/>
          </p:spPr>
          <p:txBody>
            <a:bodyPr wrap="none" lIns="92075" tIns="46038" rIns="92075" bIns="46038">
              <a:prstTxWarp prst="textNoShape">
                <a:avLst/>
              </a:prstTxWarp>
              <a:spAutoFit/>
            </a:bodyPr>
            <a:lstStyle/>
            <a:p>
              <a:r>
                <a:rPr lang="en-US" sz="2800" b="1">
                  <a:latin typeface="Comic Sans MS" charset="0"/>
                </a:rPr>
                <a:t>B</a:t>
              </a:r>
            </a:p>
          </p:txBody>
        </p:sp>
      </p:grpSp>
      <p:grpSp>
        <p:nvGrpSpPr>
          <p:cNvPr id="6" name="Group 21"/>
          <p:cNvGrpSpPr>
            <a:grpSpLocks/>
          </p:cNvGrpSpPr>
          <p:nvPr/>
        </p:nvGrpSpPr>
        <p:grpSpPr bwMode="auto">
          <a:xfrm>
            <a:off x="1711325" y="1398588"/>
            <a:ext cx="2479675" cy="1192212"/>
            <a:chOff x="1078" y="881"/>
            <a:chExt cx="1786" cy="1287"/>
          </a:xfrm>
        </p:grpSpPr>
        <p:sp>
          <p:nvSpPr>
            <p:cNvPr id="16403" name="Rectangle 19"/>
            <p:cNvSpPr>
              <a:spLocks noChangeArrowheads="1"/>
            </p:cNvSpPr>
            <p:nvPr/>
          </p:nvSpPr>
          <p:spPr bwMode="auto">
            <a:xfrm>
              <a:off x="1078" y="881"/>
              <a:ext cx="1403" cy="632"/>
            </a:xfrm>
            <a:prstGeom prst="rect">
              <a:avLst/>
            </a:prstGeom>
            <a:noFill/>
            <a:ln w="9525">
              <a:noFill/>
              <a:miter lim="800000"/>
              <a:headEnd/>
              <a:tailEnd/>
            </a:ln>
            <a:effectLst/>
          </p:spPr>
          <p:txBody>
            <a:bodyPr wrap="square" lIns="92075" tIns="46038" rIns="92075" bIns="46038">
              <a:prstTxWarp prst="textNoShape">
                <a:avLst/>
              </a:prstTxWarp>
              <a:spAutoFit/>
            </a:bodyPr>
            <a:lstStyle/>
            <a:p>
              <a:r>
                <a:rPr lang="en-US" sz="1600" b="1">
                  <a:solidFill>
                    <a:schemeClr val="accent2"/>
                  </a:solidFill>
                </a:rPr>
                <a:t>Full Mutual Rejection</a:t>
              </a:r>
            </a:p>
          </p:txBody>
        </p:sp>
        <p:sp>
          <p:nvSpPr>
            <p:cNvPr id="16404" name="Line 20"/>
            <p:cNvSpPr>
              <a:spLocks noChangeShapeType="1"/>
            </p:cNvSpPr>
            <p:nvPr/>
          </p:nvSpPr>
          <p:spPr bwMode="auto">
            <a:xfrm>
              <a:off x="1821" y="1263"/>
              <a:ext cx="1043" cy="905"/>
            </a:xfrm>
            <a:prstGeom prst="line">
              <a:avLst/>
            </a:prstGeom>
            <a:noFill/>
            <a:ln w="25400">
              <a:solidFill>
                <a:schemeClr val="accent2"/>
              </a:solidFill>
              <a:round/>
              <a:headEnd type="none" w="sm" len="sm"/>
              <a:tailEnd type="stealth" w="med" len="med"/>
            </a:ln>
            <a:effectLst/>
          </p:spPr>
          <p:txBody>
            <a:bodyPr>
              <a:prstTxWarp prst="textNoShape">
                <a:avLst/>
              </a:prstTxWarp>
            </a:bodyPr>
            <a:lstStyle/>
            <a:p>
              <a:endParaRPr lang="en-US"/>
            </a:p>
          </p:txBody>
        </p:sp>
      </p:grpSp>
      <p:sp>
        <p:nvSpPr>
          <p:cNvPr id="16406" name="Line 22"/>
          <p:cNvSpPr>
            <a:spLocks noChangeShapeType="1"/>
          </p:cNvSpPr>
          <p:nvPr/>
        </p:nvSpPr>
        <p:spPr bwMode="auto">
          <a:xfrm flipV="1">
            <a:off x="3984625" y="3438525"/>
            <a:ext cx="1295400" cy="533400"/>
          </a:xfrm>
          <a:prstGeom prst="line">
            <a:avLst/>
          </a:prstGeom>
          <a:noFill/>
          <a:ln w="76200">
            <a:solidFill>
              <a:schemeClr val="accent2"/>
            </a:solidFill>
            <a:round/>
            <a:headEnd type="stealth" w="med" len="med"/>
            <a:tailEnd type="stealth" w="med" len="med"/>
          </a:ln>
          <a:effectLst/>
        </p:spPr>
        <p:txBody>
          <a:bodyPr>
            <a:prstTxWarp prst="textNoShape">
              <a:avLst/>
            </a:prstTxWarp>
          </a:bodyPr>
          <a:lstStyle/>
          <a:p>
            <a:endParaRPr lang="en-US"/>
          </a:p>
        </p:txBody>
      </p:sp>
      <p:sp>
        <p:nvSpPr>
          <p:cNvPr id="27" name="Rectangle 17"/>
          <p:cNvSpPr>
            <a:spLocks noChangeArrowheads="1"/>
          </p:cNvSpPr>
          <p:nvPr/>
        </p:nvSpPr>
        <p:spPr bwMode="auto">
          <a:xfrm>
            <a:off x="6646863" y="5514976"/>
            <a:ext cx="1179513" cy="549275"/>
          </a:xfrm>
          <a:prstGeom prst="rect">
            <a:avLst/>
          </a:prstGeom>
          <a:noFill/>
          <a:ln w="9525">
            <a:noFill/>
            <a:miter lim="800000"/>
            <a:headEnd/>
            <a:tailEnd/>
          </a:ln>
          <a:effectLst/>
        </p:spPr>
        <p:txBody>
          <a:bodyPr wrap="none" lIns="92075" tIns="46038" rIns="92075" bIns="46038">
            <a:prstTxWarp prst="textNoShape">
              <a:avLst/>
            </a:prstTxWarp>
            <a:spAutoFit/>
          </a:bodyPr>
          <a:lstStyle/>
          <a:p>
            <a:pPr algn="r"/>
            <a:r>
              <a:rPr lang="en-US" sz="1000">
                <a:solidFill>
                  <a:srgbClr val="009900"/>
                </a:solidFill>
              </a:rPr>
              <a:t>Zone of Comfort</a:t>
            </a:r>
          </a:p>
          <a:p>
            <a:pPr algn="r"/>
            <a:r>
              <a:rPr lang="en-US" sz="1000">
                <a:solidFill>
                  <a:srgbClr val="FFCC00"/>
                </a:solidFill>
              </a:rPr>
              <a:t>Zone of Caution</a:t>
            </a:r>
          </a:p>
          <a:p>
            <a:pPr algn="r"/>
            <a:r>
              <a:rPr lang="en-US" sz="1000">
                <a:solidFill>
                  <a:srgbClr val="FF3300"/>
                </a:solidFill>
              </a:rPr>
              <a:t>Zone of Rejection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06"/>
                                        </p:tgtEl>
                                        <p:attrNameLst>
                                          <p:attrName>style.visibility</p:attrName>
                                        </p:attrNameLst>
                                      </p:cBhvr>
                                      <p:to>
                                        <p:strVal val="visible"/>
                                      </p:to>
                                    </p:set>
                                    <p:animEffect transition="in" filter="blinds(horizontal)">
                                      <p:cBhvr>
                                        <p:cTn id="12" dur="500"/>
                                        <p:tgtEl>
                                          <p:spTgt spid="16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6"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7" name="Rectangle 9"/>
          <p:cNvSpPr>
            <a:spLocks noGrp="1" noChangeArrowheads="1"/>
          </p:cNvSpPr>
          <p:nvPr>
            <p:ph type="body" idx="4294967295"/>
          </p:nvPr>
        </p:nvSpPr>
        <p:spPr>
          <a:xfrm>
            <a:off x="228600" y="-25400"/>
            <a:ext cx="8686800" cy="4876800"/>
          </a:xfrm>
        </p:spPr>
        <p:txBody>
          <a:bodyPr/>
          <a:lstStyle/>
          <a:p>
            <a:pPr marL="0" indent="0" algn="ctr" eaLnBrk="1" hangingPunct="1">
              <a:buFontTx/>
              <a:buNone/>
            </a:pPr>
            <a:r>
              <a:rPr lang="en-US" sz="4400" b="1" dirty="0" err="1">
                <a:solidFill>
                  <a:srgbClr val="008000"/>
                </a:solidFill>
              </a:rPr>
              <a:t>Disciplinarity</a:t>
            </a:r>
            <a:r>
              <a:rPr lang="en-US" sz="3600" b="1" dirty="0">
                <a:solidFill>
                  <a:srgbClr val="420000"/>
                </a:solidFill>
              </a:rPr>
              <a:t>,</a:t>
            </a:r>
            <a:r>
              <a:rPr lang="en-US" sz="3600" b="1" dirty="0">
                <a:solidFill>
                  <a:srgbClr val="800000"/>
                </a:solidFill>
              </a:rPr>
              <a:t> </a:t>
            </a:r>
            <a:r>
              <a:rPr lang="en-US" sz="4400" b="1" dirty="0" err="1" smtClean="0">
                <a:solidFill>
                  <a:srgbClr val="008000"/>
                </a:solidFill>
              </a:rPr>
              <a:t>multidisciplinarity</a:t>
            </a:r>
            <a:r>
              <a:rPr lang="en-US" sz="3600" b="1" dirty="0" smtClean="0">
                <a:solidFill>
                  <a:srgbClr val="420000"/>
                </a:solidFill>
              </a:rPr>
              <a:t>,</a:t>
            </a:r>
            <a:r>
              <a:rPr lang="en-US" sz="3600" b="1" dirty="0" smtClean="0">
                <a:solidFill>
                  <a:srgbClr val="800000"/>
                </a:solidFill>
              </a:rPr>
              <a:t> </a:t>
            </a:r>
            <a:r>
              <a:rPr lang="en-US" sz="4400" b="1" dirty="0" err="1" smtClean="0">
                <a:solidFill>
                  <a:srgbClr val="008000"/>
                </a:solidFill>
              </a:rPr>
              <a:t>interdisciplinarity</a:t>
            </a:r>
            <a:r>
              <a:rPr lang="en-US" sz="3600" b="1" dirty="0" smtClean="0">
                <a:solidFill>
                  <a:srgbClr val="420000"/>
                </a:solidFill>
              </a:rPr>
              <a:t>,</a:t>
            </a:r>
            <a:r>
              <a:rPr lang="en-US" sz="3600" b="1" dirty="0" smtClean="0">
                <a:solidFill>
                  <a:srgbClr val="800000"/>
                </a:solidFill>
              </a:rPr>
              <a:t> </a:t>
            </a:r>
            <a:r>
              <a:rPr lang="en-US" sz="4400" b="1" dirty="0" err="1">
                <a:solidFill>
                  <a:srgbClr val="008000"/>
                </a:solidFill>
              </a:rPr>
              <a:t>crossdisciplinarity</a:t>
            </a:r>
            <a:r>
              <a:rPr lang="en-US" sz="3600" b="1" dirty="0">
                <a:solidFill>
                  <a:srgbClr val="420000"/>
                </a:solidFill>
              </a:rPr>
              <a:t>, and </a:t>
            </a:r>
            <a:r>
              <a:rPr lang="en-US" sz="4400" b="1" dirty="0" err="1">
                <a:solidFill>
                  <a:srgbClr val="008000"/>
                </a:solidFill>
              </a:rPr>
              <a:t>transdisciplinarity</a:t>
            </a:r>
            <a:r>
              <a:rPr lang="en-US" sz="4400" b="1" dirty="0">
                <a:solidFill>
                  <a:srgbClr val="008000"/>
                </a:solidFill>
              </a:rPr>
              <a:t> </a:t>
            </a:r>
            <a:r>
              <a:rPr lang="en-US" sz="3600" b="1" dirty="0">
                <a:solidFill>
                  <a:srgbClr val="420000"/>
                </a:solidFill>
              </a:rPr>
              <a:t>are like five arrows shot from but a single bow:</a:t>
            </a:r>
            <a:r>
              <a:rPr lang="en-US" sz="3600" b="1" dirty="0">
                <a:solidFill>
                  <a:srgbClr val="800000"/>
                </a:solidFill>
              </a:rPr>
              <a:t/>
            </a:r>
            <a:br>
              <a:rPr lang="en-US" sz="3600" b="1" dirty="0">
                <a:solidFill>
                  <a:srgbClr val="800000"/>
                </a:solidFill>
              </a:rPr>
            </a:br>
            <a:r>
              <a:rPr lang="en-US" sz="6000" b="1" dirty="0">
                <a:solidFill>
                  <a:srgbClr val="008000"/>
                </a:solidFill>
                <a:latin typeface="Arial Black"/>
                <a:cs typeface="Arial Black"/>
              </a:rPr>
              <a:t>knowledge</a:t>
            </a:r>
          </a:p>
        </p:txBody>
      </p:sp>
      <p:pic>
        <p:nvPicPr>
          <p:cNvPr id="4" name="Picture 3" descr="Arrow group.JPG"/>
          <p:cNvPicPr>
            <a:picLocks noChangeAspect="1"/>
          </p:cNvPicPr>
          <p:nvPr/>
        </p:nvPicPr>
        <p:blipFill>
          <a:blip r:embed="rId3"/>
          <a:srcRect/>
          <a:stretch>
            <a:fillRect/>
          </a:stretch>
        </p:blipFill>
        <p:spPr bwMode="auto">
          <a:xfrm flipH="1">
            <a:off x="6400800" y="4953000"/>
            <a:ext cx="2133600" cy="1600200"/>
          </a:xfrm>
          <a:prstGeom prst="rect">
            <a:avLst/>
          </a:prstGeom>
          <a:noFill/>
          <a:ln w="9525">
            <a:noFill/>
            <a:miter lim="800000"/>
            <a:headEnd/>
            <a:tailEnd/>
          </a:ln>
        </p:spPr>
      </p:pic>
      <p:pic>
        <p:nvPicPr>
          <p:cNvPr id="5" name="Picture 4" descr="Arrows Multiple.JPG"/>
          <p:cNvPicPr>
            <a:picLocks noChangeAspect="1"/>
          </p:cNvPicPr>
          <p:nvPr/>
        </p:nvPicPr>
        <p:blipFill>
          <a:blip r:embed="rId4"/>
          <a:srcRect/>
          <a:stretch>
            <a:fillRect/>
          </a:stretch>
        </p:blipFill>
        <p:spPr bwMode="auto">
          <a:xfrm>
            <a:off x="609600" y="4962269"/>
            <a:ext cx="1863725" cy="15816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57">
                                            <p:txEl>
                                              <p:pRg st="0" end="0"/>
                                            </p:txEl>
                                          </p:spTgt>
                                        </p:tgtEl>
                                        <p:attrNameLst>
                                          <p:attrName>style.visibility</p:attrName>
                                        </p:attrNameLst>
                                      </p:cBhvr>
                                      <p:to>
                                        <p:strVal val="visible"/>
                                      </p:to>
                                    </p:set>
                                    <p:animEffect transition="in" filter="wipe(up)">
                                      <p:cBhvr>
                                        <p:cTn id="7" dur="1000"/>
                                        <p:tgtEl>
                                          <p:spTgt spid="2057">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build="p"/>
    </p:bld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257889"/>
            <a:ext cx="6248400" cy="646331"/>
          </a:xfrm>
        </p:spPr>
        <p:txBody>
          <a:bodyPr/>
          <a:lstStyle/>
          <a:p>
            <a:r>
              <a:rPr lang="en-US" sz="3600" dirty="0" smtClean="0"/>
              <a:t>Provocative Thinking</a:t>
            </a:r>
            <a:endParaRPr lang="en-US" sz="3600" dirty="0"/>
          </a:p>
        </p:txBody>
      </p:sp>
      <p:sp>
        <p:nvSpPr>
          <p:cNvPr id="14339" name="Rectangle 3"/>
          <p:cNvSpPr>
            <a:spLocks noChangeArrowheads="1"/>
          </p:cNvSpPr>
          <p:nvPr/>
        </p:nvSpPr>
        <p:spPr bwMode="auto">
          <a:xfrm>
            <a:off x="1373188" y="1296988"/>
            <a:ext cx="6446837" cy="4797425"/>
          </a:xfrm>
          <a:prstGeom prst="rect">
            <a:avLst/>
          </a:prstGeom>
          <a:solidFill>
            <a:schemeClr val="bg1"/>
          </a:solidFill>
          <a:ln w="12700">
            <a:solidFill>
              <a:schemeClr val="tx1"/>
            </a:solidFill>
            <a:miter lim="800000"/>
            <a:headEnd/>
            <a:tailEnd/>
          </a:ln>
          <a:effectLst/>
        </p:spPr>
        <p:txBody>
          <a:bodyPr wrap="none" lIns="92075" tIns="46038" rIns="92075" bIns="46038" anchor="ctr">
            <a:prstTxWarp prst="textNoShape">
              <a:avLst/>
            </a:prstTxWarp>
          </a:bodyPr>
          <a:lstStyle/>
          <a:p>
            <a:pPr algn="ctr"/>
            <a:endParaRPr lang="en-US" sz="2400">
              <a:latin typeface="Times New Roman" charset="0"/>
            </a:endParaRPr>
          </a:p>
        </p:txBody>
      </p:sp>
      <p:sp>
        <p:nvSpPr>
          <p:cNvPr id="14340" name="Rectangle 4"/>
          <p:cNvSpPr>
            <a:spLocks noChangeArrowheads="1"/>
          </p:cNvSpPr>
          <p:nvPr/>
        </p:nvSpPr>
        <p:spPr bwMode="auto">
          <a:xfrm>
            <a:off x="1411288" y="5678488"/>
            <a:ext cx="793750" cy="396875"/>
          </a:xfrm>
          <a:prstGeom prst="rect">
            <a:avLst/>
          </a:prstGeom>
          <a:noFill/>
          <a:ln w="9525">
            <a:noFill/>
            <a:miter lim="800000"/>
            <a:headEnd/>
            <a:tailEnd/>
          </a:ln>
          <a:effectLst/>
        </p:spPr>
        <p:txBody>
          <a:bodyPr wrap="none" lIns="92075" tIns="46038" rIns="92075" bIns="46038">
            <a:prstTxWarp prst="textNoShape">
              <a:avLst/>
            </a:prstTxWarp>
            <a:spAutoFit/>
          </a:bodyPr>
          <a:lstStyle/>
          <a:p>
            <a:r>
              <a:rPr lang="en-US" sz="1000" b="1">
                <a:solidFill>
                  <a:srgbClr val="009900"/>
                </a:solidFill>
                <a:latin typeface="Comic Sans MS" charset="0"/>
              </a:rPr>
              <a:t>Evolution</a:t>
            </a:r>
          </a:p>
          <a:p>
            <a:r>
              <a:rPr lang="en-US" sz="1000" b="1">
                <a:solidFill>
                  <a:srgbClr val="FF3300"/>
                </a:solidFill>
                <a:latin typeface="Comic Sans MS" charset="0"/>
              </a:rPr>
              <a:t>Revolution</a:t>
            </a:r>
          </a:p>
        </p:txBody>
      </p:sp>
      <p:grpSp>
        <p:nvGrpSpPr>
          <p:cNvPr id="2" name="Group 8"/>
          <p:cNvGrpSpPr>
            <a:grpSpLocks/>
          </p:cNvGrpSpPr>
          <p:nvPr/>
        </p:nvGrpSpPr>
        <p:grpSpPr bwMode="auto">
          <a:xfrm>
            <a:off x="3841750" y="2889250"/>
            <a:ext cx="3984625" cy="2806700"/>
            <a:chOff x="2420" y="1820"/>
            <a:chExt cx="2510" cy="1768"/>
          </a:xfrm>
        </p:grpSpPr>
        <p:sp>
          <p:nvSpPr>
            <p:cNvPr id="14341" name="Rectangle 5"/>
            <p:cNvSpPr>
              <a:spLocks noChangeArrowheads="1"/>
            </p:cNvSpPr>
            <p:nvPr/>
          </p:nvSpPr>
          <p:spPr bwMode="auto">
            <a:xfrm>
              <a:off x="4066" y="3434"/>
              <a:ext cx="864" cy="154"/>
            </a:xfrm>
            <a:prstGeom prst="rect">
              <a:avLst/>
            </a:prstGeom>
            <a:noFill/>
            <a:ln w="9525">
              <a:noFill/>
              <a:miter lim="800000"/>
              <a:headEnd/>
              <a:tailEnd/>
            </a:ln>
            <a:effectLst/>
          </p:spPr>
          <p:txBody>
            <a:bodyPr lIns="92075" tIns="46038" rIns="92075" bIns="46038">
              <a:prstTxWarp prst="textNoShape">
                <a:avLst/>
              </a:prstTxWarp>
              <a:spAutoFit/>
            </a:bodyPr>
            <a:lstStyle/>
            <a:p>
              <a:pPr algn="r"/>
              <a:r>
                <a:rPr lang="en-US" sz="1000" b="1">
                  <a:solidFill>
                    <a:schemeClr val="accent2"/>
                  </a:solidFill>
                </a:rPr>
                <a:t>Zone of Comfort</a:t>
              </a:r>
            </a:p>
          </p:txBody>
        </p:sp>
        <p:sp>
          <p:nvSpPr>
            <p:cNvPr id="14342" name="Line 6"/>
            <p:cNvSpPr>
              <a:spLocks noChangeShapeType="1"/>
            </p:cNvSpPr>
            <p:nvPr/>
          </p:nvSpPr>
          <p:spPr bwMode="auto">
            <a:xfrm>
              <a:off x="2904" y="2256"/>
              <a:ext cx="432" cy="0"/>
            </a:xfrm>
            <a:prstGeom prst="line">
              <a:avLst/>
            </a:prstGeom>
            <a:noFill/>
            <a:ln w="12700">
              <a:solidFill>
                <a:schemeClr val="tx1"/>
              </a:solidFill>
              <a:round/>
              <a:headEnd type="none" w="sm" len="sm"/>
              <a:tailEnd type="stealth" w="med" len="med"/>
            </a:ln>
            <a:effectLst/>
          </p:spPr>
          <p:txBody>
            <a:bodyPr>
              <a:prstTxWarp prst="textNoShape">
                <a:avLst/>
              </a:prstTxWarp>
            </a:bodyPr>
            <a:lstStyle/>
            <a:p>
              <a:endParaRPr lang="en-US"/>
            </a:p>
          </p:txBody>
        </p:sp>
        <p:sp>
          <p:nvSpPr>
            <p:cNvPr id="14343" name="Oval 7"/>
            <p:cNvSpPr>
              <a:spLocks noChangeArrowheads="1"/>
            </p:cNvSpPr>
            <p:nvPr/>
          </p:nvSpPr>
          <p:spPr bwMode="auto">
            <a:xfrm>
              <a:off x="2420" y="1820"/>
              <a:ext cx="920" cy="920"/>
            </a:xfrm>
            <a:prstGeom prst="ellipse">
              <a:avLst/>
            </a:prstGeom>
            <a:noFill/>
            <a:ln w="25400">
              <a:solidFill>
                <a:schemeClr val="accent2"/>
              </a:solidFill>
              <a:round/>
              <a:headEnd/>
              <a:tailEnd/>
            </a:ln>
            <a:effectLst/>
          </p:spPr>
          <p:txBody>
            <a:bodyPr wrap="none" anchor="ctr">
              <a:prstTxWarp prst="textNoShape">
                <a:avLst/>
              </a:prstTxWarp>
            </a:bodyPr>
            <a:lstStyle/>
            <a:p>
              <a:endParaRPr lang="en-US"/>
            </a:p>
          </p:txBody>
        </p:sp>
      </p:grpSp>
      <p:sp>
        <p:nvSpPr>
          <p:cNvPr id="14345" name="AutoShape 9"/>
          <p:cNvSpPr>
            <a:spLocks noChangeArrowheads="1"/>
          </p:cNvSpPr>
          <p:nvPr/>
        </p:nvSpPr>
        <p:spPr bwMode="auto">
          <a:xfrm>
            <a:off x="4421188" y="3430588"/>
            <a:ext cx="301625" cy="301625"/>
          </a:xfrm>
          <a:prstGeom prst="star5">
            <a:avLst/>
          </a:prstGeom>
          <a:solidFill>
            <a:schemeClr val="accent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347" name="AutoShape 11"/>
          <p:cNvSpPr>
            <a:spLocks noChangeArrowheads="1"/>
          </p:cNvSpPr>
          <p:nvPr/>
        </p:nvSpPr>
        <p:spPr bwMode="auto">
          <a:xfrm>
            <a:off x="4603750" y="2981325"/>
            <a:ext cx="177800" cy="177800"/>
          </a:xfrm>
          <a:prstGeom prst="star5">
            <a:avLst/>
          </a:prstGeom>
          <a:solidFill>
            <a:schemeClr val="accent2"/>
          </a:solidFill>
          <a:ln w="12700">
            <a:solidFill>
              <a:schemeClr val="tx1"/>
            </a:solidFill>
            <a:miter lim="800000"/>
            <a:headEnd/>
            <a:tailEnd/>
          </a:ln>
          <a:effectLst/>
        </p:spPr>
        <p:txBody>
          <a:bodyPr wrap="none" anchor="ctr">
            <a:prstTxWarp prst="textNoShape">
              <a:avLst/>
            </a:prstTxWarp>
          </a:bodyPr>
          <a:lstStyle/>
          <a:p>
            <a:endParaRPr lang="en-US"/>
          </a:p>
        </p:txBody>
      </p:sp>
      <p:grpSp>
        <p:nvGrpSpPr>
          <p:cNvPr id="3" name="Group 15"/>
          <p:cNvGrpSpPr>
            <a:grpSpLocks/>
          </p:cNvGrpSpPr>
          <p:nvPr/>
        </p:nvGrpSpPr>
        <p:grpSpPr bwMode="auto">
          <a:xfrm>
            <a:off x="3155950" y="2203450"/>
            <a:ext cx="4659313" cy="3695700"/>
            <a:chOff x="1988" y="1388"/>
            <a:chExt cx="2935" cy="2328"/>
          </a:xfrm>
        </p:grpSpPr>
        <p:sp>
          <p:nvSpPr>
            <p:cNvPr id="14348" name="Line 12"/>
            <p:cNvSpPr>
              <a:spLocks noChangeShapeType="1"/>
            </p:cNvSpPr>
            <p:nvPr/>
          </p:nvSpPr>
          <p:spPr bwMode="auto">
            <a:xfrm>
              <a:off x="3344" y="2256"/>
              <a:ext cx="432" cy="0"/>
            </a:xfrm>
            <a:prstGeom prst="line">
              <a:avLst/>
            </a:prstGeom>
            <a:noFill/>
            <a:ln w="12700">
              <a:solidFill>
                <a:schemeClr val="tx1"/>
              </a:solidFill>
              <a:round/>
              <a:headEnd type="none" w="sm" len="sm"/>
              <a:tailEnd type="stealth" w="med" len="med"/>
            </a:ln>
            <a:effectLst/>
          </p:spPr>
          <p:txBody>
            <a:bodyPr>
              <a:prstTxWarp prst="textNoShape">
                <a:avLst/>
              </a:prstTxWarp>
            </a:bodyPr>
            <a:lstStyle/>
            <a:p>
              <a:endParaRPr lang="en-US"/>
            </a:p>
          </p:txBody>
        </p:sp>
        <p:sp>
          <p:nvSpPr>
            <p:cNvPr id="14349" name="Oval 13"/>
            <p:cNvSpPr>
              <a:spLocks noChangeArrowheads="1"/>
            </p:cNvSpPr>
            <p:nvPr/>
          </p:nvSpPr>
          <p:spPr bwMode="auto">
            <a:xfrm>
              <a:off x="1988" y="1388"/>
              <a:ext cx="1784" cy="1784"/>
            </a:xfrm>
            <a:prstGeom prst="ellipse">
              <a:avLst/>
            </a:prstGeom>
            <a:noFill/>
            <a:ln w="25400">
              <a:solidFill>
                <a:srgbClr val="FFCC00"/>
              </a:solidFill>
              <a:round/>
              <a:headEnd/>
              <a:tailEnd/>
            </a:ln>
            <a:effectLst/>
          </p:spPr>
          <p:txBody>
            <a:bodyPr wrap="none" anchor="ctr">
              <a:prstTxWarp prst="textNoShape">
                <a:avLst/>
              </a:prstTxWarp>
            </a:bodyPr>
            <a:lstStyle/>
            <a:p>
              <a:endParaRPr lang="en-US"/>
            </a:p>
          </p:txBody>
        </p:sp>
        <p:sp>
          <p:nvSpPr>
            <p:cNvPr id="14350" name="Rectangle 14"/>
            <p:cNvSpPr>
              <a:spLocks noChangeArrowheads="1"/>
            </p:cNvSpPr>
            <p:nvPr/>
          </p:nvSpPr>
          <p:spPr bwMode="auto">
            <a:xfrm>
              <a:off x="4198" y="3562"/>
              <a:ext cx="725" cy="154"/>
            </a:xfrm>
            <a:prstGeom prst="rect">
              <a:avLst/>
            </a:prstGeom>
            <a:noFill/>
            <a:ln w="9525">
              <a:noFill/>
              <a:miter lim="800000"/>
              <a:headEnd/>
              <a:tailEnd/>
            </a:ln>
            <a:effectLst/>
          </p:spPr>
          <p:txBody>
            <a:bodyPr wrap="none" lIns="92075" tIns="46038" rIns="92075" bIns="46038">
              <a:prstTxWarp prst="textNoShape">
                <a:avLst/>
              </a:prstTxWarp>
              <a:spAutoFit/>
            </a:bodyPr>
            <a:lstStyle/>
            <a:p>
              <a:r>
                <a:rPr lang="en-US" sz="1000" b="1">
                  <a:solidFill>
                    <a:srgbClr val="FF9900"/>
                  </a:solidFill>
                </a:rPr>
                <a:t>Zone of Caution</a:t>
              </a:r>
            </a:p>
          </p:txBody>
        </p:sp>
      </p:grpSp>
      <p:sp>
        <p:nvSpPr>
          <p:cNvPr id="14352" name="AutoShape 16"/>
          <p:cNvSpPr>
            <a:spLocks noChangeArrowheads="1"/>
          </p:cNvSpPr>
          <p:nvPr/>
        </p:nvSpPr>
        <p:spPr bwMode="auto">
          <a:xfrm>
            <a:off x="5416550" y="4364038"/>
            <a:ext cx="177800" cy="177800"/>
          </a:xfrm>
          <a:prstGeom prst="star5">
            <a:avLst/>
          </a:prstGeom>
          <a:solidFill>
            <a:srgbClr val="FFCC00"/>
          </a:solidFill>
          <a:ln w="12700">
            <a:solidFill>
              <a:schemeClr val="tx1"/>
            </a:solidFill>
            <a:miter lim="800000"/>
            <a:headEnd/>
            <a:tailEnd/>
          </a:ln>
          <a:effectLst/>
        </p:spPr>
        <p:txBody>
          <a:bodyPr wrap="none" anchor="ctr">
            <a:prstTxWarp prst="textNoShape">
              <a:avLst/>
            </a:prstTxWarp>
          </a:bodyPr>
          <a:lstStyle/>
          <a:p>
            <a:endParaRPr lang="en-US"/>
          </a:p>
        </p:txBody>
      </p:sp>
      <p:grpSp>
        <p:nvGrpSpPr>
          <p:cNvPr id="4" name="Group 20"/>
          <p:cNvGrpSpPr>
            <a:grpSpLocks/>
          </p:cNvGrpSpPr>
          <p:nvPr/>
        </p:nvGrpSpPr>
        <p:grpSpPr bwMode="auto">
          <a:xfrm>
            <a:off x="2470150" y="1517650"/>
            <a:ext cx="5319713" cy="4570413"/>
            <a:chOff x="1556" y="956"/>
            <a:chExt cx="3351" cy="2879"/>
          </a:xfrm>
        </p:grpSpPr>
        <p:sp>
          <p:nvSpPr>
            <p:cNvPr id="14353" name="Line 17"/>
            <p:cNvSpPr>
              <a:spLocks noChangeShapeType="1"/>
            </p:cNvSpPr>
            <p:nvPr/>
          </p:nvSpPr>
          <p:spPr bwMode="auto">
            <a:xfrm>
              <a:off x="3776" y="2256"/>
              <a:ext cx="432" cy="0"/>
            </a:xfrm>
            <a:prstGeom prst="line">
              <a:avLst/>
            </a:prstGeom>
            <a:noFill/>
            <a:ln w="12700">
              <a:solidFill>
                <a:schemeClr val="tx1"/>
              </a:solidFill>
              <a:round/>
              <a:headEnd type="none" w="sm" len="sm"/>
              <a:tailEnd type="stealth" w="med" len="med"/>
            </a:ln>
            <a:effectLst/>
          </p:spPr>
          <p:txBody>
            <a:bodyPr>
              <a:prstTxWarp prst="textNoShape">
                <a:avLst/>
              </a:prstTxWarp>
            </a:bodyPr>
            <a:lstStyle/>
            <a:p>
              <a:endParaRPr lang="en-US"/>
            </a:p>
          </p:txBody>
        </p:sp>
        <p:sp>
          <p:nvSpPr>
            <p:cNvPr id="14354" name="Oval 18"/>
            <p:cNvSpPr>
              <a:spLocks noChangeArrowheads="1"/>
            </p:cNvSpPr>
            <p:nvPr/>
          </p:nvSpPr>
          <p:spPr bwMode="auto">
            <a:xfrm>
              <a:off x="1556" y="956"/>
              <a:ext cx="2648" cy="2648"/>
            </a:xfrm>
            <a:prstGeom prst="ellipse">
              <a:avLst/>
            </a:prstGeom>
            <a:noFill/>
            <a:ln w="25400">
              <a:solidFill>
                <a:srgbClr val="FF3300"/>
              </a:solidFill>
              <a:round/>
              <a:headEnd/>
              <a:tailEnd/>
            </a:ln>
            <a:effectLst/>
          </p:spPr>
          <p:txBody>
            <a:bodyPr wrap="none" anchor="ctr">
              <a:prstTxWarp prst="textNoShape">
                <a:avLst/>
              </a:prstTxWarp>
            </a:bodyPr>
            <a:lstStyle/>
            <a:p>
              <a:endParaRPr lang="en-US"/>
            </a:p>
          </p:txBody>
        </p:sp>
        <p:sp>
          <p:nvSpPr>
            <p:cNvPr id="14355" name="Rectangle 19"/>
            <p:cNvSpPr>
              <a:spLocks noChangeArrowheads="1"/>
            </p:cNvSpPr>
            <p:nvPr/>
          </p:nvSpPr>
          <p:spPr bwMode="auto">
            <a:xfrm>
              <a:off x="4120" y="3681"/>
              <a:ext cx="787" cy="154"/>
            </a:xfrm>
            <a:prstGeom prst="rect">
              <a:avLst/>
            </a:prstGeom>
            <a:noFill/>
            <a:ln w="9525">
              <a:noFill/>
              <a:miter lim="800000"/>
              <a:headEnd/>
              <a:tailEnd/>
            </a:ln>
            <a:effectLst/>
          </p:spPr>
          <p:txBody>
            <a:bodyPr wrap="none" lIns="92075" tIns="46038" rIns="92075" bIns="46038">
              <a:prstTxWarp prst="textNoShape">
                <a:avLst/>
              </a:prstTxWarp>
              <a:spAutoFit/>
            </a:bodyPr>
            <a:lstStyle/>
            <a:p>
              <a:pPr eaLnBrk="0" hangingPunct="0"/>
              <a:r>
                <a:rPr lang="en-US" sz="1000" b="1">
                  <a:solidFill>
                    <a:srgbClr val="FF3300"/>
                  </a:solidFill>
                </a:rPr>
                <a:t>Zone of Rejection</a:t>
              </a:r>
            </a:p>
          </p:txBody>
        </p:sp>
      </p:grpSp>
      <p:sp>
        <p:nvSpPr>
          <p:cNvPr id="14357" name="AutoShape 21"/>
          <p:cNvSpPr>
            <a:spLocks noChangeArrowheads="1"/>
          </p:cNvSpPr>
          <p:nvPr/>
        </p:nvSpPr>
        <p:spPr bwMode="auto">
          <a:xfrm>
            <a:off x="6210300" y="2657475"/>
            <a:ext cx="177800" cy="177800"/>
          </a:xfrm>
          <a:prstGeom prst="star5">
            <a:avLst/>
          </a:prstGeom>
          <a:solidFill>
            <a:srgbClr val="CC0000"/>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 name="Footer Placeholder 2"/>
          <p:cNvSpPr txBox="1">
            <a:spLocks/>
          </p:cNvSpPr>
          <p:nvPr/>
        </p:nvSpPr>
        <p:spPr>
          <a:xfrm>
            <a:off x="0" y="6553200"/>
            <a:ext cx="2971800" cy="304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charset="0"/>
                <a:ea typeface="ＭＳ Ｐゴシック" charset="-128"/>
                <a:cs typeface="ＭＳ Ｐゴシック" charset="-128"/>
              </a:rPr>
              <a:t>From © 2000 CASCA Consulting, L.L.C.</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grpSp>
        <p:nvGrpSpPr>
          <p:cNvPr id="27" name="Group 26"/>
          <p:cNvGrpSpPr/>
          <p:nvPr/>
        </p:nvGrpSpPr>
        <p:grpSpPr>
          <a:xfrm>
            <a:off x="5759450" y="1447800"/>
            <a:ext cx="3384550" cy="1841500"/>
            <a:chOff x="5759450" y="1447800"/>
            <a:chExt cx="3384550" cy="1841500"/>
          </a:xfrm>
        </p:grpSpPr>
        <p:sp>
          <p:nvSpPr>
            <p:cNvPr id="24" name="Oval 23"/>
            <p:cNvSpPr/>
            <p:nvPr/>
          </p:nvSpPr>
          <p:spPr bwMode="auto">
            <a:xfrm>
              <a:off x="5759450" y="2222500"/>
              <a:ext cx="1066800" cy="1066800"/>
            </a:xfrm>
            <a:prstGeom prst="ellipse">
              <a:avLst/>
            </a:prstGeom>
            <a:noFill/>
            <a:ln w="152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4000" b="0" i="0" u="none" strike="noStrike" cap="none" normalizeH="0" baseline="0" smtClean="0">
                <a:ln>
                  <a:noFill/>
                </a:ln>
                <a:solidFill>
                  <a:schemeClr val="bg1"/>
                </a:solidFill>
                <a:effectLst/>
                <a:latin typeface="Arial" charset="0"/>
              </a:endParaRPr>
            </a:p>
          </p:txBody>
        </p:sp>
        <p:sp>
          <p:nvSpPr>
            <p:cNvPr id="25" name="Rectangle 24"/>
            <p:cNvSpPr/>
            <p:nvPr/>
          </p:nvSpPr>
          <p:spPr>
            <a:xfrm>
              <a:off x="6324600" y="1447800"/>
              <a:ext cx="2819400" cy="707886"/>
            </a:xfrm>
            <a:prstGeom prst="rect">
              <a:avLst/>
            </a:prstGeom>
          </p:spPr>
          <p:txBody>
            <a:bodyPr wrap="square">
              <a:spAutoFit/>
            </a:bodyPr>
            <a:lstStyle/>
            <a:p>
              <a:r>
                <a:rPr lang="en-US" dirty="0" smtClean="0"/>
                <a:t>Zone of Provocative Thinking</a:t>
              </a:r>
              <a:endParaRPr lang="en-US" dirty="0"/>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347"/>
                                        </p:tgtEl>
                                        <p:attrNameLst>
                                          <p:attrName>style.visibility</p:attrName>
                                        </p:attrNameLst>
                                      </p:cBhvr>
                                      <p:to>
                                        <p:strVal val="visible"/>
                                      </p:to>
                                    </p:set>
                                    <p:animEffect transition="in" filter="blinds(horizontal)">
                                      <p:cBhvr>
                                        <p:cTn id="12" dur="500"/>
                                        <p:tgtEl>
                                          <p:spTgt spid="143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352"/>
                                        </p:tgtEl>
                                        <p:attrNameLst>
                                          <p:attrName>style.visibility</p:attrName>
                                        </p:attrNameLst>
                                      </p:cBhvr>
                                      <p:to>
                                        <p:strVal val="visible"/>
                                      </p:to>
                                    </p:set>
                                    <p:animEffect transition="in" filter="blinds(horizontal)">
                                      <p:cBhvr>
                                        <p:cTn id="22" dur="500"/>
                                        <p:tgtEl>
                                          <p:spTgt spid="1435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357"/>
                                        </p:tgtEl>
                                        <p:attrNameLst>
                                          <p:attrName>style.visibility</p:attrName>
                                        </p:attrNameLst>
                                      </p:cBhvr>
                                      <p:to>
                                        <p:strVal val="visible"/>
                                      </p:to>
                                    </p:set>
                                    <p:animEffect transition="in" filter="blinds(horizontal)">
                                      <p:cBhvr>
                                        <p:cTn id="32" dur="500"/>
                                        <p:tgtEl>
                                          <p:spTgt spid="143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P spid="14352" grpId="0" animBg="1"/>
      <p:bldP spid="14357" grpId="0" animBg="1"/>
    </p:bld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14300" y="106363"/>
            <a:ext cx="5695715" cy="830997"/>
          </a:xfrm>
          <a:prstGeom prst="rect">
            <a:avLst/>
          </a:prstGeom>
          <a:noFill/>
        </p:spPr>
        <p:txBody>
          <a:bodyPr wrap="none">
            <a:prstTxWarp prst="textNoShape">
              <a:avLst/>
            </a:prstTxWarp>
            <a:spAutoFit/>
          </a:bodyPr>
          <a:lstStyle/>
          <a:p>
            <a:pPr algn="l"/>
            <a:r>
              <a:rPr lang="en-US" sz="4800" b="1" dirty="0" smtClean="0">
                <a:solidFill>
                  <a:schemeClr val="bg1"/>
                </a:solidFill>
                <a:latin typeface="Helvetica Neue" charset="0"/>
              </a:rPr>
              <a:t>Divergent Thinking</a:t>
            </a:r>
            <a:endParaRPr lang="en-US" sz="3000" b="1" dirty="0">
              <a:solidFill>
                <a:schemeClr val="bg1"/>
              </a:solidFill>
              <a:latin typeface="Helvetica Neue" charset="0"/>
            </a:endParaRPr>
          </a:p>
        </p:txBody>
      </p:sp>
      <p:grpSp>
        <p:nvGrpSpPr>
          <p:cNvPr id="11" name="Group 10"/>
          <p:cNvGrpSpPr/>
          <p:nvPr/>
        </p:nvGrpSpPr>
        <p:grpSpPr>
          <a:xfrm>
            <a:off x="838200" y="1533061"/>
            <a:ext cx="2819400" cy="4562939"/>
            <a:chOff x="304800" y="2362200"/>
            <a:chExt cx="1905000" cy="3083067"/>
          </a:xfrm>
        </p:grpSpPr>
        <p:pic>
          <p:nvPicPr>
            <p:cNvPr id="43010" name="Picture 2" descr="gavel"/>
            <p:cNvPicPr>
              <a:picLocks noChangeAspect="1" noChangeArrowheads="1"/>
            </p:cNvPicPr>
            <p:nvPr/>
          </p:nvPicPr>
          <p:blipFill>
            <a:blip r:embed="rId3"/>
            <a:srcRect/>
            <a:stretch>
              <a:fillRect/>
            </a:stretch>
          </p:blipFill>
          <p:spPr bwMode="auto">
            <a:xfrm>
              <a:off x="477838" y="2362200"/>
              <a:ext cx="1579562" cy="2209800"/>
            </a:xfrm>
            <a:prstGeom prst="rect">
              <a:avLst/>
            </a:prstGeom>
            <a:noFill/>
            <a:ln w="9525">
              <a:noFill/>
              <a:miter lim="800000"/>
              <a:headEnd/>
              <a:tailEnd/>
            </a:ln>
            <a:effectLst/>
          </p:spPr>
        </p:pic>
        <p:sp>
          <p:nvSpPr>
            <p:cNvPr id="2" name="TextBox 8"/>
            <p:cNvSpPr txBox="1">
              <a:spLocks noChangeArrowheads="1"/>
            </p:cNvSpPr>
            <p:nvPr/>
          </p:nvSpPr>
          <p:spPr bwMode="auto">
            <a:xfrm>
              <a:off x="304800" y="4800600"/>
              <a:ext cx="1905000" cy="644667"/>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Defer Judgment</a:t>
              </a:r>
            </a:p>
          </p:txBody>
        </p:sp>
      </p:grpSp>
      <p:grpSp>
        <p:nvGrpSpPr>
          <p:cNvPr id="12" name="Group 11"/>
          <p:cNvGrpSpPr/>
          <p:nvPr/>
        </p:nvGrpSpPr>
        <p:grpSpPr>
          <a:xfrm>
            <a:off x="5486400" y="1533060"/>
            <a:ext cx="2819400" cy="4562940"/>
            <a:chOff x="2438400" y="2362200"/>
            <a:chExt cx="1905000" cy="3083067"/>
          </a:xfrm>
        </p:grpSpPr>
        <p:pic>
          <p:nvPicPr>
            <p:cNvPr id="43013" name="Picture 5" descr="bulbs2"/>
            <p:cNvPicPr>
              <a:picLocks noChangeAspect="1" noChangeArrowheads="1"/>
            </p:cNvPicPr>
            <p:nvPr/>
          </p:nvPicPr>
          <p:blipFill>
            <a:blip r:embed="rId4"/>
            <a:srcRect r="56944" b="19444"/>
            <a:stretch>
              <a:fillRect/>
            </a:stretch>
          </p:blipFill>
          <p:spPr bwMode="auto">
            <a:xfrm>
              <a:off x="2590800" y="2362200"/>
              <a:ext cx="1574800" cy="2209800"/>
            </a:xfrm>
            <a:prstGeom prst="rect">
              <a:avLst/>
            </a:prstGeom>
            <a:noFill/>
            <a:ln w="9525">
              <a:noFill/>
              <a:miter lim="800000"/>
              <a:headEnd/>
              <a:tailEnd/>
            </a:ln>
          </p:spPr>
        </p:pic>
        <p:sp>
          <p:nvSpPr>
            <p:cNvPr id="3" name="TextBox 8"/>
            <p:cNvSpPr txBox="1">
              <a:spLocks noChangeArrowheads="1"/>
            </p:cNvSpPr>
            <p:nvPr/>
          </p:nvSpPr>
          <p:spPr bwMode="auto">
            <a:xfrm>
              <a:off x="2438400" y="4800600"/>
              <a:ext cx="1905000" cy="644667"/>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Strive for</a:t>
              </a:r>
            </a:p>
            <a:p>
              <a:pPr algn="ctr"/>
              <a:r>
                <a:rPr lang="en-US" sz="2800" b="1">
                  <a:solidFill>
                    <a:schemeClr val="bg1"/>
                  </a:solidFill>
                  <a:latin typeface="Helvetica Neue" charset="0"/>
                </a:rPr>
                <a:t>Quantity</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14300" y="106363"/>
            <a:ext cx="5695715" cy="830997"/>
          </a:xfrm>
          <a:prstGeom prst="rect">
            <a:avLst/>
          </a:prstGeom>
          <a:noFill/>
        </p:spPr>
        <p:txBody>
          <a:bodyPr wrap="none">
            <a:prstTxWarp prst="textNoShape">
              <a:avLst/>
            </a:prstTxWarp>
            <a:spAutoFit/>
          </a:bodyPr>
          <a:lstStyle/>
          <a:p>
            <a:pPr algn="l"/>
            <a:r>
              <a:rPr lang="en-US" sz="4800" b="1" dirty="0" smtClean="0">
                <a:solidFill>
                  <a:schemeClr val="bg1"/>
                </a:solidFill>
                <a:latin typeface="Helvetica Neue" charset="0"/>
              </a:rPr>
              <a:t>Divergent Thinking</a:t>
            </a:r>
            <a:endParaRPr lang="en-US" sz="3000" b="1" dirty="0">
              <a:solidFill>
                <a:schemeClr val="bg1"/>
              </a:solidFill>
              <a:latin typeface="Helvetica Neue" charset="0"/>
            </a:endParaRPr>
          </a:p>
        </p:txBody>
      </p:sp>
      <p:grpSp>
        <p:nvGrpSpPr>
          <p:cNvPr id="18" name="Group 13"/>
          <p:cNvGrpSpPr/>
          <p:nvPr/>
        </p:nvGrpSpPr>
        <p:grpSpPr>
          <a:xfrm>
            <a:off x="5486400" y="1524000"/>
            <a:ext cx="2667000" cy="4367867"/>
            <a:chOff x="6858000" y="2362200"/>
            <a:chExt cx="1905000" cy="3119905"/>
          </a:xfrm>
        </p:grpSpPr>
        <p:pic>
          <p:nvPicPr>
            <p:cNvPr id="19" name="Picture 3" descr="invention"/>
            <p:cNvPicPr>
              <a:picLocks noChangeAspect="1" noChangeArrowheads="1"/>
            </p:cNvPicPr>
            <p:nvPr/>
          </p:nvPicPr>
          <p:blipFill>
            <a:blip r:embed="rId3"/>
            <a:srcRect l="6956" r="13045"/>
            <a:stretch>
              <a:fillRect/>
            </a:stretch>
          </p:blipFill>
          <p:spPr bwMode="auto">
            <a:xfrm>
              <a:off x="6921500" y="2362200"/>
              <a:ext cx="1765300" cy="2209800"/>
            </a:xfrm>
            <a:prstGeom prst="rect">
              <a:avLst/>
            </a:prstGeom>
            <a:noFill/>
            <a:ln w="9525">
              <a:noFill/>
              <a:miter lim="800000"/>
              <a:headEnd/>
              <a:tailEnd/>
            </a:ln>
          </p:spPr>
        </p:pic>
        <p:sp>
          <p:nvSpPr>
            <p:cNvPr id="20" name="TextBox 8"/>
            <p:cNvSpPr txBox="1">
              <a:spLocks noChangeArrowheads="1"/>
            </p:cNvSpPr>
            <p:nvPr/>
          </p:nvSpPr>
          <p:spPr bwMode="auto">
            <a:xfrm>
              <a:off x="6858000" y="4800600"/>
              <a:ext cx="1905000" cy="681505"/>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Strive for</a:t>
              </a:r>
            </a:p>
            <a:p>
              <a:pPr algn="ctr"/>
              <a:r>
                <a:rPr lang="en-US" sz="2800" b="1">
                  <a:solidFill>
                    <a:schemeClr val="bg1"/>
                  </a:solidFill>
                  <a:latin typeface="Helvetica Neue" charset="0"/>
                </a:rPr>
                <a:t>Novelty</a:t>
              </a:r>
            </a:p>
          </p:txBody>
        </p:sp>
      </p:grpSp>
      <p:grpSp>
        <p:nvGrpSpPr>
          <p:cNvPr id="21" name="Group 12"/>
          <p:cNvGrpSpPr/>
          <p:nvPr/>
        </p:nvGrpSpPr>
        <p:grpSpPr>
          <a:xfrm>
            <a:off x="609600" y="1539389"/>
            <a:ext cx="3164840" cy="4337089"/>
            <a:chOff x="4419600" y="2362200"/>
            <a:chExt cx="2260600" cy="3097921"/>
          </a:xfrm>
        </p:grpSpPr>
        <p:pic>
          <p:nvPicPr>
            <p:cNvPr id="22" name="Picture 4" descr="80067467"/>
            <p:cNvPicPr>
              <a:picLocks noChangeAspect="1" noChangeArrowheads="1"/>
            </p:cNvPicPr>
            <p:nvPr/>
          </p:nvPicPr>
          <p:blipFill>
            <a:blip r:embed="rId4"/>
            <a:srcRect/>
            <a:stretch>
              <a:fillRect/>
            </a:stretch>
          </p:blipFill>
          <p:spPr bwMode="auto">
            <a:xfrm>
              <a:off x="4660900" y="2362200"/>
              <a:ext cx="1765300" cy="2209800"/>
            </a:xfrm>
            <a:prstGeom prst="rect">
              <a:avLst/>
            </a:prstGeom>
            <a:noFill/>
            <a:ln w="9525">
              <a:noFill/>
              <a:miter lim="800000"/>
              <a:headEnd/>
              <a:tailEnd/>
            </a:ln>
          </p:spPr>
        </p:pic>
        <p:sp>
          <p:nvSpPr>
            <p:cNvPr id="23" name="TextBox 8"/>
            <p:cNvSpPr txBox="1">
              <a:spLocks noChangeArrowheads="1"/>
            </p:cNvSpPr>
            <p:nvPr/>
          </p:nvSpPr>
          <p:spPr bwMode="auto">
            <a:xfrm>
              <a:off x="4419600" y="4800600"/>
              <a:ext cx="2260600" cy="659521"/>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Make</a:t>
              </a:r>
            </a:p>
            <a:p>
              <a:pPr algn="ctr"/>
              <a:r>
                <a:rPr lang="en-US" sz="2600" b="1">
                  <a:solidFill>
                    <a:schemeClr val="bg1"/>
                  </a:solidFill>
                  <a:latin typeface="Helvetica Neue" charset="0"/>
                </a:rPr>
                <a:t>Associations</a:t>
              </a:r>
              <a:endParaRPr lang="en-US" sz="2400" b="1">
                <a:solidFill>
                  <a:schemeClr val="bg1"/>
                </a:solidFill>
                <a:latin typeface="Helvetica Neue"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14300" y="106363"/>
            <a:ext cx="6278027" cy="830997"/>
          </a:xfrm>
          <a:prstGeom prst="rect">
            <a:avLst/>
          </a:prstGeom>
          <a:noFill/>
        </p:spPr>
        <p:txBody>
          <a:bodyPr wrap="none">
            <a:prstTxWarp prst="textNoShape">
              <a:avLst/>
            </a:prstTxWarp>
            <a:spAutoFit/>
          </a:bodyPr>
          <a:lstStyle/>
          <a:p>
            <a:pPr algn="l"/>
            <a:r>
              <a:rPr lang="en-US" sz="4800" b="1" dirty="0" smtClean="0">
                <a:solidFill>
                  <a:schemeClr val="bg1"/>
                </a:solidFill>
                <a:latin typeface="Helvetica Neue" charset="0"/>
              </a:rPr>
              <a:t>Convergent Thinking</a:t>
            </a:r>
            <a:endParaRPr lang="en-US" sz="3000" b="1" dirty="0">
              <a:solidFill>
                <a:schemeClr val="bg1"/>
              </a:solidFill>
              <a:latin typeface="Helvetica Neue" charset="0"/>
            </a:endParaRPr>
          </a:p>
        </p:txBody>
      </p:sp>
      <p:grpSp>
        <p:nvGrpSpPr>
          <p:cNvPr id="15" name="Group 14"/>
          <p:cNvGrpSpPr/>
          <p:nvPr/>
        </p:nvGrpSpPr>
        <p:grpSpPr>
          <a:xfrm>
            <a:off x="774230" y="1732866"/>
            <a:ext cx="2959570" cy="4165768"/>
            <a:chOff x="254000" y="2362200"/>
            <a:chExt cx="1981200" cy="2788655"/>
          </a:xfrm>
        </p:grpSpPr>
        <p:pic>
          <p:nvPicPr>
            <p:cNvPr id="16" name="Picture 7" descr="faculty_img15_lrg"/>
            <p:cNvPicPr>
              <a:picLocks noChangeAspect="1" noChangeArrowheads="1"/>
            </p:cNvPicPr>
            <p:nvPr/>
          </p:nvPicPr>
          <p:blipFill>
            <a:blip r:embed="rId3"/>
            <a:srcRect/>
            <a:stretch>
              <a:fillRect/>
            </a:stretch>
          </p:blipFill>
          <p:spPr bwMode="auto">
            <a:xfrm>
              <a:off x="457200" y="2362200"/>
              <a:ext cx="1604963" cy="2209800"/>
            </a:xfrm>
            <a:prstGeom prst="rect">
              <a:avLst/>
            </a:prstGeom>
            <a:noFill/>
            <a:ln w="9525">
              <a:noFill/>
              <a:miter lim="800000"/>
              <a:headEnd/>
              <a:tailEnd/>
            </a:ln>
          </p:spPr>
        </p:pic>
        <p:sp>
          <p:nvSpPr>
            <p:cNvPr id="17" name="TextBox 8"/>
            <p:cNvSpPr txBox="1">
              <a:spLocks noChangeArrowheads="1"/>
            </p:cNvSpPr>
            <p:nvPr/>
          </p:nvSpPr>
          <p:spPr bwMode="auto">
            <a:xfrm>
              <a:off x="254000" y="4800600"/>
              <a:ext cx="1981200" cy="350255"/>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Be Deliberate</a:t>
              </a:r>
            </a:p>
          </p:txBody>
        </p:sp>
      </p:grpSp>
      <p:grpSp>
        <p:nvGrpSpPr>
          <p:cNvPr id="18" name="Group 17"/>
          <p:cNvGrpSpPr/>
          <p:nvPr/>
        </p:nvGrpSpPr>
        <p:grpSpPr>
          <a:xfrm>
            <a:off x="5289549" y="1517422"/>
            <a:ext cx="3073400" cy="4596656"/>
            <a:chOff x="2362200" y="2362200"/>
            <a:chExt cx="2057400" cy="3077100"/>
          </a:xfrm>
        </p:grpSpPr>
        <p:pic>
          <p:nvPicPr>
            <p:cNvPr id="19" name="Picture 18"/>
            <p:cNvPicPr>
              <a:picLocks noChangeAspect="1" noChangeArrowheads="1"/>
            </p:cNvPicPr>
            <p:nvPr/>
          </p:nvPicPr>
          <p:blipFill>
            <a:blip r:embed="rId4"/>
            <a:srcRect l="10715" r="7143"/>
            <a:stretch>
              <a:fillRect/>
            </a:stretch>
          </p:blipFill>
          <p:spPr bwMode="auto">
            <a:xfrm>
              <a:off x="2514600" y="2362200"/>
              <a:ext cx="1714500" cy="2209800"/>
            </a:xfrm>
            <a:prstGeom prst="rect">
              <a:avLst/>
            </a:prstGeom>
            <a:noFill/>
            <a:ln w="9525">
              <a:noFill/>
              <a:miter lim="800000"/>
              <a:headEnd/>
              <a:tailEnd/>
            </a:ln>
            <a:effectLst/>
          </p:spPr>
        </p:pic>
        <p:sp>
          <p:nvSpPr>
            <p:cNvPr id="20" name="TextBox 8"/>
            <p:cNvSpPr txBox="1">
              <a:spLocks noChangeArrowheads="1"/>
            </p:cNvSpPr>
            <p:nvPr/>
          </p:nvSpPr>
          <p:spPr bwMode="auto">
            <a:xfrm>
              <a:off x="2362200" y="4800600"/>
              <a:ext cx="2057400" cy="638700"/>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Be</a:t>
              </a:r>
            </a:p>
            <a:p>
              <a:pPr algn="ctr"/>
              <a:r>
                <a:rPr lang="en-US" sz="2800" b="1">
                  <a:solidFill>
                    <a:schemeClr val="bg1"/>
                  </a:solidFill>
                  <a:latin typeface="Helvetica Neue" charset="0"/>
                </a:rPr>
                <a:t>Affirmative</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14300" y="106363"/>
            <a:ext cx="6278027" cy="830997"/>
          </a:xfrm>
          <a:prstGeom prst="rect">
            <a:avLst/>
          </a:prstGeom>
          <a:noFill/>
        </p:spPr>
        <p:txBody>
          <a:bodyPr wrap="none">
            <a:prstTxWarp prst="textNoShape">
              <a:avLst/>
            </a:prstTxWarp>
            <a:spAutoFit/>
          </a:bodyPr>
          <a:lstStyle/>
          <a:p>
            <a:pPr algn="l"/>
            <a:r>
              <a:rPr lang="en-US" sz="4800" b="1" dirty="0" smtClean="0">
                <a:solidFill>
                  <a:schemeClr val="bg1"/>
                </a:solidFill>
                <a:latin typeface="Helvetica Neue" charset="0"/>
              </a:rPr>
              <a:t>Convergent Thinking</a:t>
            </a:r>
            <a:endParaRPr lang="en-US" sz="3000" b="1" dirty="0">
              <a:solidFill>
                <a:schemeClr val="bg1"/>
              </a:solidFill>
              <a:latin typeface="Helvetica Neue" charset="0"/>
            </a:endParaRPr>
          </a:p>
        </p:txBody>
      </p:sp>
      <p:grpSp>
        <p:nvGrpSpPr>
          <p:cNvPr id="15" name="Group 12"/>
          <p:cNvGrpSpPr/>
          <p:nvPr/>
        </p:nvGrpSpPr>
        <p:grpSpPr>
          <a:xfrm>
            <a:off x="673098" y="1646047"/>
            <a:ext cx="3200400" cy="4406224"/>
            <a:chOff x="4419600" y="2362200"/>
            <a:chExt cx="2260600" cy="3112333"/>
          </a:xfrm>
        </p:grpSpPr>
        <p:pic>
          <p:nvPicPr>
            <p:cNvPr id="16" name="Picture 11" descr="magnifyingGlass"/>
            <p:cNvPicPr>
              <a:picLocks noChangeAspect="1" noChangeArrowheads="1"/>
            </p:cNvPicPr>
            <p:nvPr/>
          </p:nvPicPr>
          <p:blipFill>
            <a:blip r:embed="rId3"/>
            <a:srcRect/>
            <a:stretch>
              <a:fillRect/>
            </a:stretch>
          </p:blipFill>
          <p:spPr bwMode="auto">
            <a:xfrm>
              <a:off x="4648200" y="2362200"/>
              <a:ext cx="1790700" cy="2209800"/>
            </a:xfrm>
            <a:prstGeom prst="rect">
              <a:avLst/>
            </a:prstGeom>
            <a:noFill/>
            <a:ln w="9525">
              <a:noFill/>
              <a:miter lim="800000"/>
              <a:headEnd/>
              <a:tailEnd/>
            </a:ln>
          </p:spPr>
        </p:pic>
        <p:sp>
          <p:nvSpPr>
            <p:cNvPr id="17" name="TextBox 8"/>
            <p:cNvSpPr txBox="1">
              <a:spLocks noChangeArrowheads="1"/>
            </p:cNvSpPr>
            <p:nvPr/>
          </p:nvSpPr>
          <p:spPr bwMode="auto">
            <a:xfrm>
              <a:off x="4419600" y="4800600"/>
              <a:ext cx="2260600" cy="673933"/>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Seek Out</a:t>
              </a:r>
            </a:p>
            <a:p>
              <a:pPr algn="ctr"/>
              <a:r>
                <a:rPr lang="en-US" sz="2800" b="1">
                  <a:solidFill>
                    <a:schemeClr val="bg1"/>
                  </a:solidFill>
                  <a:latin typeface="Helvetica Neue" charset="0"/>
                </a:rPr>
                <a:t>Novelty</a:t>
              </a:r>
              <a:endParaRPr lang="en-US" sz="2400" b="1">
                <a:solidFill>
                  <a:schemeClr val="bg1"/>
                </a:solidFill>
                <a:latin typeface="Helvetica Neue" charset="0"/>
              </a:endParaRPr>
            </a:p>
          </p:txBody>
        </p:sp>
      </p:grpSp>
      <p:grpSp>
        <p:nvGrpSpPr>
          <p:cNvPr id="18" name="Group 13"/>
          <p:cNvGrpSpPr/>
          <p:nvPr/>
        </p:nvGrpSpPr>
        <p:grpSpPr>
          <a:xfrm>
            <a:off x="5278966" y="1646047"/>
            <a:ext cx="3020602" cy="4406224"/>
            <a:chOff x="6743700" y="2362200"/>
            <a:chExt cx="2133600" cy="3112333"/>
          </a:xfrm>
        </p:grpSpPr>
        <p:pic>
          <p:nvPicPr>
            <p:cNvPr id="19" name="Picture 19"/>
            <p:cNvPicPr>
              <a:picLocks noChangeAspect="1" noChangeArrowheads="1"/>
            </p:cNvPicPr>
            <p:nvPr/>
          </p:nvPicPr>
          <p:blipFill>
            <a:blip r:embed="rId4"/>
            <a:srcRect/>
            <a:stretch>
              <a:fillRect/>
            </a:stretch>
          </p:blipFill>
          <p:spPr bwMode="auto">
            <a:xfrm>
              <a:off x="6927850" y="2362200"/>
              <a:ext cx="1773238" cy="2209800"/>
            </a:xfrm>
            <a:prstGeom prst="rect">
              <a:avLst/>
            </a:prstGeom>
            <a:noFill/>
            <a:ln w="9525">
              <a:noFill/>
              <a:miter lim="800000"/>
              <a:headEnd/>
              <a:tailEnd/>
            </a:ln>
            <a:effectLst/>
          </p:spPr>
        </p:pic>
        <p:sp>
          <p:nvSpPr>
            <p:cNvPr id="20" name="TextBox 8"/>
            <p:cNvSpPr txBox="1">
              <a:spLocks noChangeArrowheads="1"/>
            </p:cNvSpPr>
            <p:nvPr/>
          </p:nvSpPr>
          <p:spPr bwMode="auto">
            <a:xfrm>
              <a:off x="6743700" y="4800600"/>
              <a:ext cx="2133600" cy="673933"/>
            </a:xfrm>
            <a:prstGeom prst="rect">
              <a:avLst/>
            </a:prstGeom>
            <a:noFill/>
            <a:ln w="9525">
              <a:noFill/>
              <a:miter lim="800000"/>
              <a:headEnd/>
              <a:tailEnd/>
            </a:ln>
          </p:spPr>
          <p:txBody>
            <a:bodyPr wrap="square">
              <a:prstTxWarp prst="textNoShape">
                <a:avLst/>
              </a:prstTxWarp>
              <a:spAutoFit/>
            </a:bodyPr>
            <a:lstStyle/>
            <a:p>
              <a:pPr algn="ctr"/>
              <a:r>
                <a:rPr lang="en-US" sz="2800" b="1">
                  <a:solidFill>
                    <a:schemeClr val="bg1"/>
                  </a:solidFill>
                  <a:latin typeface="Helvetica Neue" charset="0"/>
                </a:rPr>
                <a:t>Check with</a:t>
              </a:r>
            </a:p>
            <a:p>
              <a:pPr algn="ctr"/>
              <a:r>
                <a:rPr lang="en-US" sz="2800" b="1">
                  <a:solidFill>
                    <a:schemeClr val="bg1"/>
                  </a:solidFill>
                  <a:latin typeface="Helvetica Neue" charset="0"/>
                </a:rPr>
                <a:t>Objective</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40290" name="Picture 7" descr="waves"/>
          <p:cNvPicPr>
            <a:picLocks noChangeAspect="1" noChangeArrowheads="1"/>
          </p:cNvPicPr>
          <p:nvPr/>
        </p:nvPicPr>
        <p:blipFill>
          <a:blip r:embed="rId3"/>
          <a:srcRect/>
          <a:stretch>
            <a:fillRect/>
          </a:stretch>
        </p:blipFill>
        <p:spPr bwMode="auto">
          <a:xfrm>
            <a:off x="0" y="-190500"/>
            <a:ext cx="9448800" cy="7086600"/>
          </a:xfrm>
          <a:prstGeom prst="rect">
            <a:avLst/>
          </a:prstGeom>
          <a:noFill/>
          <a:ln w="9525">
            <a:noFill/>
            <a:miter lim="800000"/>
            <a:headEnd/>
            <a:tailEnd/>
          </a:ln>
        </p:spPr>
      </p:pic>
      <p:sp>
        <p:nvSpPr>
          <p:cNvPr id="140291" name="Rectangle 8"/>
          <p:cNvSpPr>
            <a:spLocks noChangeArrowheads="1"/>
          </p:cNvSpPr>
          <p:nvPr/>
        </p:nvSpPr>
        <p:spPr bwMode="auto">
          <a:xfrm>
            <a:off x="228600" y="6019800"/>
            <a:ext cx="1600200" cy="685800"/>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40292" name="Title 5"/>
          <p:cNvSpPr>
            <a:spLocks noGrp="1"/>
          </p:cNvSpPr>
          <p:nvPr>
            <p:ph type="ctrTitle"/>
          </p:nvPr>
        </p:nvSpPr>
        <p:spPr>
          <a:xfrm>
            <a:off x="685800" y="0"/>
            <a:ext cx="7772400" cy="762000"/>
          </a:xfrm>
        </p:spPr>
        <p:txBody>
          <a:bodyPr/>
          <a:lstStyle/>
          <a:p>
            <a:pPr eaLnBrk="1" hangingPunct="1"/>
            <a:r>
              <a:rPr lang="en-US" b="1" dirty="0" smtClean="0">
                <a:solidFill>
                  <a:schemeClr val="bg1"/>
                </a:solidFill>
                <a:latin typeface="Arial Black"/>
                <a:ea typeface="Arial" charset="0"/>
                <a:cs typeface="Arial Black"/>
              </a:rPr>
              <a:t>Lateral Thinking</a:t>
            </a:r>
            <a:endParaRPr lang="en-US" b="1" dirty="0" smtClean="0">
              <a:solidFill>
                <a:schemeClr val="bg1"/>
              </a:solidFill>
              <a:latin typeface="Arial Black"/>
              <a:cs typeface="Arial Black"/>
            </a:endParaRPr>
          </a:p>
        </p:txBody>
      </p:sp>
      <p:sp>
        <p:nvSpPr>
          <p:cNvPr id="9" name="Subtitle 6"/>
          <p:cNvSpPr>
            <a:spLocks noGrp="1"/>
          </p:cNvSpPr>
          <p:nvPr>
            <p:ph type="subTitle" idx="1"/>
          </p:nvPr>
        </p:nvSpPr>
        <p:spPr>
          <a:xfrm>
            <a:off x="800100" y="1600200"/>
            <a:ext cx="7543800" cy="4267200"/>
          </a:xfrm>
        </p:spPr>
        <p:txBody>
          <a:bodyPr/>
          <a:lstStyle/>
          <a:p>
            <a:r>
              <a:rPr lang="en-US" sz="3600" b="1" dirty="0" smtClean="0"/>
              <a:t>1. "You cannot dig a hole in a different place by digging the same hole deeper"</a:t>
            </a:r>
            <a:r>
              <a:rPr lang="en-US" sz="3600" dirty="0" smtClean="0"/>
              <a:t> </a:t>
            </a:r>
          </a:p>
          <a:p>
            <a:r>
              <a:rPr lang="en-US" dirty="0" smtClean="0"/>
              <a:t>This means that trying harder in the same direction may not be as useful as changing direction. Effort in the same direction (approach) will not necessarily succeed.</a:t>
            </a:r>
            <a:endParaRPr lang="en-US" dirty="0"/>
          </a:p>
        </p:txBody>
      </p:sp>
      <p:sp>
        <p:nvSpPr>
          <p:cNvPr id="6" name="Footer Placeholder 2"/>
          <p:cNvSpPr txBox="1">
            <a:spLocks/>
          </p:cNvSpPr>
          <p:nvPr/>
        </p:nvSpPr>
        <p:spPr>
          <a:xfrm>
            <a:off x="0" y="6553200"/>
            <a:ext cx="2971800" cy="304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ＭＳ Ｐゴシック" charset="-128"/>
                <a:cs typeface="ＭＳ Ｐゴシック" charset="-128"/>
              </a:rPr>
              <a:t>From Edward de Bono</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40290" name="Picture 7" descr="waves"/>
          <p:cNvPicPr>
            <a:picLocks noChangeAspect="1" noChangeArrowheads="1"/>
          </p:cNvPicPr>
          <p:nvPr/>
        </p:nvPicPr>
        <p:blipFill>
          <a:blip r:embed="rId3"/>
          <a:srcRect/>
          <a:stretch>
            <a:fillRect/>
          </a:stretch>
        </p:blipFill>
        <p:spPr bwMode="auto">
          <a:xfrm>
            <a:off x="0" y="-190500"/>
            <a:ext cx="9448800" cy="7086600"/>
          </a:xfrm>
          <a:prstGeom prst="rect">
            <a:avLst/>
          </a:prstGeom>
          <a:noFill/>
          <a:ln w="9525">
            <a:noFill/>
            <a:miter lim="800000"/>
            <a:headEnd/>
            <a:tailEnd/>
          </a:ln>
        </p:spPr>
      </p:pic>
      <p:sp>
        <p:nvSpPr>
          <p:cNvPr id="140291" name="Rectangle 8"/>
          <p:cNvSpPr>
            <a:spLocks noChangeArrowheads="1"/>
          </p:cNvSpPr>
          <p:nvPr/>
        </p:nvSpPr>
        <p:spPr bwMode="auto">
          <a:xfrm>
            <a:off x="228600" y="6019800"/>
            <a:ext cx="1600200" cy="685800"/>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40292" name="Title 5"/>
          <p:cNvSpPr>
            <a:spLocks noGrp="1"/>
          </p:cNvSpPr>
          <p:nvPr>
            <p:ph type="ctrTitle"/>
          </p:nvPr>
        </p:nvSpPr>
        <p:spPr>
          <a:xfrm>
            <a:off x="685800" y="0"/>
            <a:ext cx="7772400" cy="762000"/>
          </a:xfrm>
        </p:spPr>
        <p:txBody>
          <a:bodyPr/>
          <a:lstStyle/>
          <a:p>
            <a:pPr eaLnBrk="1" hangingPunct="1"/>
            <a:r>
              <a:rPr lang="en-US" b="1" dirty="0" smtClean="0">
                <a:solidFill>
                  <a:srgbClr val="212121"/>
                </a:solidFill>
                <a:latin typeface="Arial Black"/>
                <a:ea typeface="Arial" charset="0"/>
                <a:cs typeface="Arial Black"/>
              </a:rPr>
              <a:t>Lateral Thinking</a:t>
            </a:r>
            <a:endParaRPr lang="en-US" b="1" dirty="0" smtClean="0">
              <a:solidFill>
                <a:srgbClr val="212121"/>
              </a:solidFill>
              <a:latin typeface="Arial Black"/>
              <a:cs typeface="Arial Black"/>
            </a:endParaRPr>
          </a:p>
        </p:txBody>
      </p:sp>
      <p:sp>
        <p:nvSpPr>
          <p:cNvPr id="9" name="Subtitle 6"/>
          <p:cNvSpPr>
            <a:spLocks noGrp="1"/>
          </p:cNvSpPr>
          <p:nvPr>
            <p:ph type="subTitle" idx="1"/>
          </p:nvPr>
        </p:nvSpPr>
        <p:spPr>
          <a:xfrm>
            <a:off x="800100" y="990600"/>
            <a:ext cx="7543800" cy="5410200"/>
          </a:xfrm>
        </p:spPr>
        <p:txBody>
          <a:bodyPr/>
          <a:lstStyle/>
          <a:p>
            <a:r>
              <a:rPr lang="en-US" sz="3600" b="1" dirty="0" smtClean="0"/>
              <a:t>2. "Lateral Thinking is for changing concepts and perceptions"</a:t>
            </a:r>
            <a:r>
              <a:rPr lang="en-US" sz="3600" dirty="0" smtClean="0"/>
              <a:t> </a:t>
            </a:r>
          </a:p>
          <a:p>
            <a:r>
              <a:rPr lang="en-US" dirty="0" smtClean="0"/>
              <a:t>Lateral thinking is concerned not with playing with the existing pieces but with seeking to change those very pieces. Lateral thinking is concerned with the perception part of thinking. This is where we </a:t>
            </a:r>
            <a:r>
              <a:rPr lang="en-US" dirty="0" err="1" smtClean="0"/>
              <a:t>organise</a:t>
            </a:r>
            <a:r>
              <a:rPr lang="en-US" dirty="0" smtClean="0"/>
              <a:t> the external world into the pieces we can then 'process'. </a:t>
            </a:r>
          </a:p>
        </p:txBody>
      </p:sp>
      <p:sp>
        <p:nvSpPr>
          <p:cNvPr id="6" name="Footer Placeholder 2"/>
          <p:cNvSpPr txBox="1">
            <a:spLocks/>
          </p:cNvSpPr>
          <p:nvPr/>
        </p:nvSpPr>
        <p:spPr>
          <a:xfrm>
            <a:off x="0" y="6553200"/>
            <a:ext cx="2971800" cy="304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ＭＳ Ｐゴシック" charset="-128"/>
                <a:cs typeface="ＭＳ Ｐゴシック" charset="-128"/>
              </a:rPr>
              <a:t>From Edward de Bono</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40290" name="Picture 7" descr="waves"/>
          <p:cNvPicPr>
            <a:picLocks noChangeAspect="1" noChangeArrowheads="1"/>
          </p:cNvPicPr>
          <p:nvPr/>
        </p:nvPicPr>
        <p:blipFill>
          <a:blip r:embed="rId3"/>
          <a:srcRect/>
          <a:stretch>
            <a:fillRect/>
          </a:stretch>
        </p:blipFill>
        <p:spPr bwMode="auto">
          <a:xfrm>
            <a:off x="0" y="-190500"/>
            <a:ext cx="9448800" cy="7086600"/>
          </a:xfrm>
          <a:prstGeom prst="rect">
            <a:avLst/>
          </a:prstGeom>
          <a:noFill/>
          <a:ln w="9525">
            <a:noFill/>
            <a:miter lim="800000"/>
            <a:headEnd/>
            <a:tailEnd/>
          </a:ln>
        </p:spPr>
      </p:pic>
      <p:sp>
        <p:nvSpPr>
          <p:cNvPr id="140291" name="Rectangle 8"/>
          <p:cNvSpPr>
            <a:spLocks noChangeArrowheads="1"/>
          </p:cNvSpPr>
          <p:nvPr/>
        </p:nvSpPr>
        <p:spPr bwMode="auto">
          <a:xfrm>
            <a:off x="228600" y="6019800"/>
            <a:ext cx="1600200" cy="685800"/>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40292" name="Title 5"/>
          <p:cNvSpPr>
            <a:spLocks noGrp="1"/>
          </p:cNvSpPr>
          <p:nvPr>
            <p:ph type="ctrTitle"/>
          </p:nvPr>
        </p:nvSpPr>
        <p:spPr>
          <a:xfrm>
            <a:off x="685800" y="0"/>
            <a:ext cx="7772400" cy="762000"/>
          </a:xfrm>
        </p:spPr>
        <p:txBody>
          <a:bodyPr/>
          <a:lstStyle/>
          <a:p>
            <a:pPr eaLnBrk="1" hangingPunct="1"/>
            <a:r>
              <a:rPr lang="en-US" b="1" dirty="0" smtClean="0">
                <a:solidFill>
                  <a:srgbClr val="212121"/>
                </a:solidFill>
                <a:latin typeface="Arial Black"/>
                <a:ea typeface="Arial" charset="0"/>
                <a:cs typeface="Arial Black"/>
              </a:rPr>
              <a:t>Lateral Thinking</a:t>
            </a:r>
            <a:endParaRPr lang="en-US" b="1" dirty="0" smtClean="0">
              <a:solidFill>
                <a:srgbClr val="212121"/>
              </a:solidFill>
              <a:latin typeface="Arial Black"/>
              <a:cs typeface="Arial Black"/>
            </a:endParaRPr>
          </a:p>
        </p:txBody>
      </p:sp>
      <p:sp>
        <p:nvSpPr>
          <p:cNvPr id="9" name="Subtitle 6"/>
          <p:cNvSpPr>
            <a:spLocks noGrp="1"/>
          </p:cNvSpPr>
          <p:nvPr>
            <p:ph type="subTitle" idx="1"/>
          </p:nvPr>
        </p:nvSpPr>
        <p:spPr>
          <a:xfrm>
            <a:off x="76200" y="1066800"/>
            <a:ext cx="8991600" cy="5257800"/>
          </a:xfrm>
        </p:spPr>
        <p:txBody>
          <a:bodyPr/>
          <a:lstStyle/>
          <a:p>
            <a:r>
              <a:rPr lang="en-US" sz="3600" b="1" dirty="0" smtClean="0"/>
              <a:t>3. "The brain as a self-</a:t>
            </a:r>
            <a:r>
              <a:rPr lang="en-US" sz="3600" b="1" dirty="0" err="1" smtClean="0"/>
              <a:t>organising</a:t>
            </a:r>
            <a:r>
              <a:rPr lang="en-US" sz="3600" b="1" dirty="0" smtClean="0"/>
              <a:t> information system forms asymmetric patterns. In such systems there is a mathematical need for moving across patterns. The tools and processes of lateral thinking are designed to achieve such 'lateral' movement. The tools are based on an understanding of self-organizing information systems.”</a:t>
            </a:r>
            <a:endParaRPr lang="en-US" sz="3600" dirty="0"/>
          </a:p>
        </p:txBody>
      </p:sp>
      <p:sp>
        <p:nvSpPr>
          <p:cNvPr id="6" name="Footer Placeholder 2"/>
          <p:cNvSpPr txBox="1">
            <a:spLocks/>
          </p:cNvSpPr>
          <p:nvPr/>
        </p:nvSpPr>
        <p:spPr>
          <a:xfrm>
            <a:off x="0" y="6553200"/>
            <a:ext cx="2971800" cy="304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ＭＳ Ｐゴシック" charset="-128"/>
                <a:cs typeface="ＭＳ Ｐゴシック" charset="-128"/>
              </a:rPr>
              <a:t>From Edward de Bono</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40290" name="Picture 7" descr="waves"/>
          <p:cNvPicPr>
            <a:picLocks noChangeAspect="1" noChangeArrowheads="1"/>
          </p:cNvPicPr>
          <p:nvPr/>
        </p:nvPicPr>
        <p:blipFill>
          <a:blip r:embed="rId3"/>
          <a:srcRect/>
          <a:stretch>
            <a:fillRect/>
          </a:stretch>
        </p:blipFill>
        <p:spPr bwMode="auto">
          <a:xfrm>
            <a:off x="0" y="-190500"/>
            <a:ext cx="9448800" cy="7086600"/>
          </a:xfrm>
          <a:prstGeom prst="rect">
            <a:avLst/>
          </a:prstGeom>
          <a:noFill/>
          <a:ln w="9525">
            <a:noFill/>
            <a:miter lim="800000"/>
            <a:headEnd/>
            <a:tailEnd/>
          </a:ln>
        </p:spPr>
      </p:pic>
      <p:sp>
        <p:nvSpPr>
          <p:cNvPr id="140291" name="Rectangle 8"/>
          <p:cNvSpPr>
            <a:spLocks noChangeArrowheads="1"/>
          </p:cNvSpPr>
          <p:nvPr/>
        </p:nvSpPr>
        <p:spPr bwMode="auto">
          <a:xfrm>
            <a:off x="228600" y="6019800"/>
            <a:ext cx="1600200" cy="685800"/>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40292" name="Title 5"/>
          <p:cNvSpPr>
            <a:spLocks noGrp="1"/>
          </p:cNvSpPr>
          <p:nvPr>
            <p:ph type="ctrTitle"/>
          </p:nvPr>
        </p:nvSpPr>
        <p:spPr>
          <a:xfrm>
            <a:off x="685800" y="0"/>
            <a:ext cx="7772400" cy="762000"/>
          </a:xfrm>
        </p:spPr>
        <p:txBody>
          <a:bodyPr/>
          <a:lstStyle/>
          <a:p>
            <a:pPr eaLnBrk="1" hangingPunct="1"/>
            <a:r>
              <a:rPr lang="en-US" b="1" dirty="0" smtClean="0">
                <a:solidFill>
                  <a:srgbClr val="212121"/>
                </a:solidFill>
                <a:latin typeface="Arial Black"/>
                <a:ea typeface="Arial" charset="0"/>
                <a:cs typeface="Arial Black"/>
              </a:rPr>
              <a:t>Lateral Thinking</a:t>
            </a:r>
            <a:endParaRPr lang="en-US" b="1" dirty="0" smtClean="0">
              <a:solidFill>
                <a:srgbClr val="212121"/>
              </a:solidFill>
              <a:latin typeface="Arial Black"/>
              <a:cs typeface="Arial Black"/>
            </a:endParaRPr>
          </a:p>
        </p:txBody>
      </p:sp>
      <p:sp>
        <p:nvSpPr>
          <p:cNvPr id="9" name="Subtitle 6"/>
          <p:cNvSpPr>
            <a:spLocks noGrp="1"/>
          </p:cNvSpPr>
          <p:nvPr>
            <p:ph type="subTitle" idx="1"/>
          </p:nvPr>
        </p:nvSpPr>
        <p:spPr>
          <a:xfrm>
            <a:off x="800100" y="1104900"/>
            <a:ext cx="7543800" cy="4648200"/>
          </a:xfrm>
        </p:spPr>
        <p:txBody>
          <a:bodyPr/>
          <a:lstStyle/>
          <a:p>
            <a:r>
              <a:rPr lang="en-US" sz="3600" b="1" dirty="0" smtClean="0"/>
              <a:t>4. "In any self-</a:t>
            </a:r>
            <a:r>
              <a:rPr lang="en-US" sz="3600" b="1" dirty="0" err="1" smtClean="0"/>
              <a:t>organising</a:t>
            </a:r>
            <a:r>
              <a:rPr lang="en-US" sz="3600" b="1" dirty="0" smtClean="0"/>
              <a:t> system there is a need to escape from a local optimum in order to move towards a more global optimum. The techniques of lateral thinking, such as provocation, are designed to help that change.”</a:t>
            </a:r>
            <a:r>
              <a:rPr lang="en-US" dirty="0" smtClean="0"/>
              <a:t> </a:t>
            </a:r>
          </a:p>
        </p:txBody>
      </p:sp>
      <p:sp>
        <p:nvSpPr>
          <p:cNvPr id="6" name="Footer Placeholder 2"/>
          <p:cNvSpPr txBox="1">
            <a:spLocks/>
          </p:cNvSpPr>
          <p:nvPr/>
        </p:nvSpPr>
        <p:spPr>
          <a:xfrm>
            <a:off x="0" y="6553200"/>
            <a:ext cx="2971800" cy="3048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ＭＳ Ｐゴシック" charset="-128"/>
                <a:cs typeface="ＭＳ Ｐゴシック" charset="-128"/>
              </a:rPr>
              <a:t>From Edward de Bono</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ChangeArrowheads="1"/>
          </p:cNvSpPr>
          <p:nvPr>
            <p:ph type="ctrTitle"/>
          </p:nvPr>
        </p:nvSpPr>
        <p:spPr>
          <a:xfrm>
            <a:off x="685800" y="2857500"/>
            <a:ext cx="7772400" cy="1143000"/>
          </a:xfrm>
        </p:spPr>
        <p:txBody>
          <a:bodyPr/>
          <a:lstStyle/>
          <a:p>
            <a:pPr>
              <a:defRPr/>
            </a:pPr>
            <a:r>
              <a:rPr lang="en-US" sz="7200" dirty="0">
                <a:effectLst>
                  <a:outerShdw blurRad="38100" dist="38100" dir="2700000" algn="tl">
                    <a:srgbClr val="808080"/>
                  </a:outerShdw>
                </a:effectLst>
              </a:rPr>
              <a:t>So,</a:t>
            </a:r>
            <a:r>
              <a:rPr lang="en-US" sz="7200" dirty="0" smtClean="0">
                <a:effectLst>
                  <a:outerShdw blurRad="38100" dist="38100" dir="2700000" algn="tl">
                    <a:srgbClr val="808080"/>
                  </a:outerShdw>
                </a:effectLst>
              </a:rPr>
              <a:t> now let’s continue with the </a:t>
            </a:r>
            <a:r>
              <a:rPr lang="en-US" sz="7200" dirty="0" smtClean="0">
                <a:solidFill>
                  <a:srgbClr val="FFFF00"/>
                </a:solidFill>
                <a:effectLst>
                  <a:outerShdw blurRad="38100" dist="38100" dir="2700000" algn="tl">
                    <a:srgbClr val="808080"/>
                  </a:outerShdw>
                </a:effectLst>
              </a:rPr>
              <a:t>third </a:t>
            </a:r>
            <a:r>
              <a:rPr lang="en-US" sz="7200" dirty="0" smtClean="0">
                <a:effectLst>
                  <a:outerShdw blurRad="38100" dist="38100" dir="2700000" algn="tl">
                    <a:srgbClr val="808080"/>
                  </a:outerShdw>
                </a:effectLst>
              </a:rPr>
              <a:t>question.</a:t>
            </a:r>
            <a:r>
              <a:rPr lang="en-US" sz="7200" dirty="0">
                <a:effectLst>
                  <a:outerShdw blurRad="38100" dist="38100" dir="2700000" algn="tl">
                    <a:srgbClr val="808080"/>
                  </a:outerShdw>
                </a:effectLst>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6274"/>
                                        </p:tgtEl>
                                        <p:attrNameLst>
                                          <p:attrName>style.visibility</p:attrName>
                                        </p:attrNameLst>
                                      </p:cBhvr>
                                      <p:to>
                                        <p:strVal val="visible"/>
                                      </p:to>
                                    </p:set>
                                    <p:animEffect transition="in" filter="dissolve">
                                      <p:cBhvr>
                                        <p:cTn id="7" dur="500"/>
                                        <p:tgtEl>
                                          <p:spTgt spid="566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4" grpId="0" autoUpdateAnimBg="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69314" name="Rectangle 2"/>
          <p:cNvSpPr>
            <a:spLocks noGrp="1" noChangeArrowheads="1"/>
          </p:cNvSpPr>
          <p:nvPr>
            <p:ph type="ctrTitle"/>
          </p:nvPr>
        </p:nvSpPr>
        <p:spPr>
          <a:xfrm>
            <a:off x="0" y="2057400"/>
            <a:ext cx="9144000" cy="2743200"/>
          </a:xfrm>
        </p:spPr>
        <p:txBody>
          <a:bodyPr/>
          <a:lstStyle/>
          <a:p>
            <a:pPr algn="ctr"/>
            <a:r>
              <a:rPr lang="en-US" sz="4800" dirty="0" smtClean="0">
                <a:solidFill>
                  <a:srgbClr val="3B78BA"/>
                </a:solidFill>
              </a:rPr>
              <a:t>Managing the Creative Process for Innovation:</a:t>
            </a:r>
            <a:br>
              <a:rPr lang="en-US" sz="4800" dirty="0" smtClean="0">
                <a:solidFill>
                  <a:srgbClr val="3B78BA"/>
                </a:solidFill>
              </a:rPr>
            </a:br>
            <a:r>
              <a:rPr lang="en-US" sz="4000" dirty="0" smtClean="0">
                <a:solidFill>
                  <a:srgbClr val="3B78BA"/>
                </a:solidFill>
              </a:rPr>
              <a:t>An Interactive Workshop</a:t>
            </a:r>
            <a:endParaRPr lang="en-US" sz="4000" dirty="0">
              <a:solidFill>
                <a:srgbClr val="3B78BA"/>
              </a:solidFill>
            </a:endParaRPr>
          </a:p>
        </p:txBody>
      </p:sp>
      <p:sp>
        <p:nvSpPr>
          <p:cNvPr id="3469315" name="Rectangle 3"/>
          <p:cNvSpPr>
            <a:spLocks noGrp="1" noChangeArrowheads="1"/>
          </p:cNvSpPr>
          <p:nvPr>
            <p:ph type="subTitle" idx="1"/>
          </p:nvPr>
        </p:nvSpPr>
        <p:spPr>
          <a:xfrm>
            <a:off x="685800" y="4271438"/>
            <a:ext cx="7772400" cy="2133600"/>
          </a:xfrm>
        </p:spPr>
        <p:txBody>
          <a:bodyPr/>
          <a:lstStyle/>
          <a:p>
            <a:endParaRPr lang="en-US" sz="1800" b="1" u="sng" dirty="0" smtClean="0">
              <a:solidFill>
                <a:srgbClr val="000000"/>
              </a:solidFill>
            </a:endParaRPr>
          </a:p>
          <a:p>
            <a:r>
              <a:rPr lang="en-US" sz="1800" b="1" u="sng" dirty="0" smtClean="0">
                <a:solidFill>
                  <a:srgbClr val="000000"/>
                </a:solidFill>
              </a:rPr>
              <a:t>Developed by:</a:t>
            </a:r>
            <a:r>
              <a:rPr lang="en-US" sz="1800" dirty="0" smtClean="0"/>
              <a:t/>
            </a:r>
            <a:br>
              <a:rPr lang="en-US" sz="1800" dirty="0" smtClean="0"/>
            </a:br>
            <a:r>
              <a:rPr lang="en-US" sz="1800" b="1" dirty="0" smtClean="0">
                <a:solidFill>
                  <a:srgbClr val="420000"/>
                </a:solidFill>
              </a:rPr>
              <a:t>Dr. Jorge Vanegas</a:t>
            </a:r>
            <a:r>
              <a:rPr lang="en-US" sz="1800" b="1" dirty="0" smtClean="0"/>
              <a:t>, Dean</a:t>
            </a:r>
          </a:p>
          <a:p>
            <a:r>
              <a:rPr lang="en-US" sz="1600" b="1" dirty="0" smtClean="0">
                <a:solidFill>
                  <a:srgbClr val="000000"/>
                </a:solidFill>
              </a:rPr>
              <a:t>College of Architecture</a:t>
            </a:r>
          </a:p>
          <a:p>
            <a:r>
              <a:rPr lang="en-US" sz="1600" b="1" dirty="0" smtClean="0">
                <a:solidFill>
                  <a:srgbClr val="000000"/>
                </a:solidFill>
              </a:rPr>
              <a:t>Texas A&amp;M University</a:t>
            </a:r>
          </a:p>
          <a:p>
            <a:r>
              <a:rPr lang="en-US" sz="1600" b="1" dirty="0" smtClean="0">
                <a:solidFill>
                  <a:srgbClr val="000000"/>
                </a:solidFill>
              </a:rPr>
              <a:t>College Station, Texas</a:t>
            </a:r>
            <a:br>
              <a:rPr lang="en-US" sz="1600" b="1" dirty="0" smtClean="0">
                <a:solidFill>
                  <a:srgbClr val="000000"/>
                </a:solidFill>
              </a:rPr>
            </a:br>
            <a:endParaRPr lang="en-US" sz="1600" b="1" dirty="0">
              <a:solidFill>
                <a:srgbClr val="420000"/>
              </a:solidFill>
            </a:endParaRPr>
          </a:p>
        </p:txBody>
      </p:sp>
      <p:pic>
        <p:nvPicPr>
          <p:cNvPr id="6" name="Picture 5" descr="ECCLogo.gif"/>
          <p:cNvPicPr>
            <a:picLocks noChangeAspect="1"/>
          </p:cNvPicPr>
          <p:nvPr/>
        </p:nvPicPr>
        <p:blipFill>
          <a:blip r:embed="rId4"/>
          <a:stretch>
            <a:fillRect/>
          </a:stretch>
        </p:blipFill>
        <p:spPr>
          <a:xfrm>
            <a:off x="0" y="6309360"/>
            <a:ext cx="9144000" cy="548640"/>
          </a:xfrm>
          <a:prstGeom prst="rect">
            <a:avLst/>
          </a:prstGeom>
        </p:spPr>
      </p:pic>
      <p:pic>
        <p:nvPicPr>
          <p:cNvPr id="8" name="Picture 7" descr="ECCConferenceLogo.jpg"/>
          <p:cNvPicPr>
            <a:picLocks noChangeAspect="1"/>
          </p:cNvPicPr>
          <p:nvPr/>
        </p:nvPicPr>
        <p:blipFill>
          <a:blip r:embed="rId5"/>
          <a:stretch>
            <a:fillRect/>
          </a:stretch>
        </p:blipFill>
        <p:spPr>
          <a:xfrm>
            <a:off x="0" y="1"/>
            <a:ext cx="2081604" cy="2057400"/>
          </a:xfrm>
          <a:prstGeom prst="rect">
            <a:avLst/>
          </a:prstGeom>
        </p:spPr>
      </p:pic>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6" name="Rectangle 3"/>
          <p:cNvSpPr>
            <a:spLocks noGrp="1" noChangeArrowheads="1"/>
          </p:cNvSpPr>
          <p:nvPr>
            <p:ph type="body" idx="4294967295"/>
          </p:nvPr>
        </p:nvSpPr>
        <p:spPr>
          <a:xfrm>
            <a:off x="609600" y="2438400"/>
            <a:ext cx="7772400" cy="1981200"/>
          </a:xfrm>
        </p:spPr>
        <p:txBody>
          <a:bodyPr/>
          <a:lstStyle/>
          <a:p>
            <a:pPr marL="0" indent="0" algn="ctr" eaLnBrk="1" hangingPunct="1">
              <a:buFontTx/>
              <a:buNone/>
            </a:pPr>
            <a:r>
              <a:rPr lang="en-US" sz="4400" b="1" dirty="0" err="1">
                <a:solidFill>
                  <a:srgbClr val="008000"/>
                </a:solidFill>
                <a:latin typeface="Arial Black"/>
                <a:cs typeface="Arial Black"/>
              </a:rPr>
              <a:t>Disciplinarity</a:t>
            </a:r>
            <a:r>
              <a:rPr lang="en-US" sz="4400" b="1" dirty="0">
                <a:solidFill>
                  <a:srgbClr val="008000"/>
                </a:solidFill>
                <a:latin typeface="Arial Black"/>
                <a:cs typeface="Arial Black"/>
              </a:rPr>
              <a:t> </a:t>
            </a:r>
            <a:r>
              <a:rPr lang="en-US" b="1" dirty="0">
                <a:solidFill>
                  <a:srgbClr val="420000"/>
                </a:solidFill>
              </a:rPr>
              <a:t>is concerned with the study of a research topic within only one discipline. </a:t>
            </a:r>
          </a:p>
        </p:txBody>
      </p:sp>
    </p:spTree>
  </p:cSld>
  <p:clrMapOvr>
    <a:masterClrMapping/>
  </p:clrMapOvr>
  <p:transition spd="med">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58754" name="Rectangle 2"/>
          <p:cNvSpPr>
            <a:spLocks noGrp="1" noChangeArrowheads="1"/>
          </p:cNvSpPr>
          <p:nvPr>
            <p:ph type="ctrTitle"/>
          </p:nvPr>
        </p:nvSpPr>
        <p:spPr>
          <a:xfrm>
            <a:off x="685800" y="2857500"/>
            <a:ext cx="7772400" cy="1143000"/>
          </a:xfrm>
          <a:effectLst/>
        </p:spPr>
        <p:txBody>
          <a:bodyPr/>
          <a:lstStyle/>
          <a:p>
            <a:pPr lvl="0" algn="ctr"/>
            <a:r>
              <a:rPr lang="en-US" sz="4800" dirty="0" smtClean="0"/>
              <a:t>How do you assemble and develop high performance teams for creativity and innovation?</a:t>
            </a:r>
            <a:endParaRPr lang="en-US" sz="4800" dirty="0"/>
          </a:p>
        </p:txBody>
      </p:sp>
    </p:spTree>
  </p:cSld>
  <p:clrMapOvr>
    <a:masterClrMapping/>
  </p:clrMapOvr>
  <p:transition spd="med">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1618" name="Rectangle 2"/>
          <p:cNvSpPr>
            <a:spLocks noGrp="1" noChangeArrowheads="1"/>
          </p:cNvSpPr>
          <p:nvPr>
            <p:ph type="ctrTitle"/>
          </p:nvPr>
        </p:nvSpPr>
        <p:spPr>
          <a:xfrm>
            <a:off x="685800" y="2857500"/>
            <a:ext cx="7772400" cy="1143000"/>
          </a:xfrm>
        </p:spPr>
        <p:txBody>
          <a:bodyPr/>
          <a:lstStyle/>
          <a:p>
            <a:pPr>
              <a:defRPr/>
            </a:pPr>
            <a:r>
              <a:rPr lang="en-US" dirty="0">
                <a:effectLst>
                  <a:outerShdw blurRad="38100" dist="38100" dir="2700000" algn="tl">
                    <a:srgbClr val="808080"/>
                  </a:outerShdw>
                </a:effectLst>
              </a:rPr>
              <a:t>“Success depends on both </a:t>
            </a:r>
            <a:r>
              <a:rPr lang="en-US" sz="4800" dirty="0">
                <a:solidFill>
                  <a:srgbClr val="FFFF00"/>
                </a:solidFill>
                <a:effectLst>
                  <a:outerShdw blurRad="38100" dist="38100" dir="2700000" algn="tl">
                    <a:srgbClr val="808080"/>
                  </a:outerShdw>
                </a:effectLst>
              </a:rPr>
              <a:t>what </a:t>
            </a:r>
            <a:r>
              <a:rPr lang="en-US" dirty="0">
                <a:effectLst>
                  <a:outerShdw blurRad="38100" dist="38100" dir="2700000" algn="tl">
                    <a:srgbClr val="808080"/>
                  </a:outerShdw>
                </a:effectLst>
              </a:rPr>
              <a:t>you do and</a:t>
            </a:r>
            <a:br>
              <a:rPr lang="en-US" dirty="0">
                <a:effectLst>
                  <a:outerShdw blurRad="38100" dist="38100" dir="2700000" algn="tl">
                    <a:srgbClr val="808080"/>
                  </a:outerShdw>
                </a:effectLst>
              </a:rPr>
            </a:br>
            <a:r>
              <a:rPr lang="en-US" sz="4800" dirty="0">
                <a:solidFill>
                  <a:srgbClr val="FFFF00"/>
                </a:solidFill>
                <a:effectLst>
                  <a:outerShdw blurRad="38100" dist="38100" dir="2700000" algn="tl">
                    <a:srgbClr val="808080"/>
                  </a:outerShdw>
                </a:effectLst>
              </a:rPr>
              <a:t>how </a:t>
            </a:r>
            <a:r>
              <a:rPr lang="en-US" dirty="0">
                <a:effectLst>
                  <a:outerShdw blurRad="38100" dist="38100" dir="2700000" algn="tl">
                    <a:srgbClr val="808080"/>
                  </a:outerShdw>
                </a:effectLst>
              </a:rPr>
              <a:t>you do it.”</a:t>
            </a:r>
          </a:p>
        </p:txBody>
      </p:sp>
      <p:sp>
        <p:nvSpPr>
          <p:cNvPr id="17411" name="Rectangle 3"/>
          <p:cNvSpPr>
            <a:spLocks noGrp="1" noChangeArrowheads="1"/>
          </p:cNvSpPr>
          <p:nvPr>
            <p:ph type="subTitle" idx="1"/>
          </p:nvPr>
        </p:nvSpPr>
        <p:spPr>
          <a:xfrm>
            <a:off x="2438400" y="5486400"/>
            <a:ext cx="6400800" cy="609600"/>
          </a:xfrm>
        </p:spPr>
        <p:txBody>
          <a:bodyPr/>
          <a:lstStyle/>
          <a:p>
            <a:pPr algn="r"/>
            <a:r>
              <a:rPr lang="en-US" sz="1600" b="0">
                <a:ea typeface="ＭＳ Ｐゴシック" charset="-128"/>
                <a:cs typeface="ＭＳ Ｐゴシック" charset="-128"/>
              </a:rPr>
              <a:t>Tom Kelley, IDEO General Manager, in</a:t>
            </a:r>
            <a:br>
              <a:rPr lang="en-US" sz="1600" b="0">
                <a:ea typeface="ＭＳ Ｐゴシック" charset="-128"/>
                <a:cs typeface="ＭＳ Ｐゴシック" charset="-128"/>
              </a:rPr>
            </a:br>
            <a:r>
              <a:rPr lang="en-US" sz="1600" b="0">
                <a:ea typeface="ＭＳ Ｐゴシック" charset="-128"/>
                <a:cs typeface="ＭＳ Ｐゴシック" charset="-128"/>
              </a:rPr>
              <a:t>“The Art of Innovation: Lessons in Creativity from IDEO, America's Leading Design Firm”</a:t>
            </a:r>
          </a:p>
          <a:p>
            <a:pPr algn="r"/>
            <a:r>
              <a:rPr lang="en-US" sz="1600" b="0">
                <a:ea typeface="ＭＳ Ｐゴシック" charset="-128"/>
                <a:cs typeface="ＭＳ Ｐゴシック" charset="-128"/>
                <a:hlinkClick r:id="rId3"/>
              </a:rPr>
              <a:t>http://www.ideo.com/</a:t>
            </a:r>
            <a:endParaRPr lang="en-US" sz="1600" b="0">
              <a:ea typeface="ＭＳ Ｐゴシック" charset="-128"/>
              <a:cs typeface="ＭＳ Ｐゴシック" charset="-128"/>
            </a:endParaRPr>
          </a:p>
          <a:p>
            <a:pPr algn="r"/>
            <a:endParaRPr lang="en-US" sz="1600" b="0">
              <a:ea typeface="ＭＳ Ｐゴシック" charset="-128"/>
              <a:cs typeface="ＭＳ Ｐゴシック"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1618"/>
                                        </p:tgtEl>
                                        <p:attrNameLst>
                                          <p:attrName>style.visibility</p:attrName>
                                        </p:attrNameLst>
                                      </p:cBhvr>
                                      <p:to>
                                        <p:strVal val="visible"/>
                                      </p:to>
                                    </p:set>
                                    <p:animEffect transition="in" filter="dissolve">
                                      <p:cBhvr>
                                        <p:cTn id="7" dur="500"/>
                                        <p:tgtEl>
                                          <p:spTgt spid="7516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fade">
                                      <p:cBhvr>
                                        <p:cTn id="11" dur="2000"/>
                                        <p:tgtEl>
                                          <p:spTgt spid="17411">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Effect transition="in" filter="fade">
                                      <p:cBhvr>
                                        <p:cTn id="15" dur="2000"/>
                                        <p:tgtEl>
                                          <p:spTgt spid="17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autoUpdateAnimBg="0"/>
      <p:bldP spid="17411" grpId="0" build="p"/>
    </p:bld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0" name="Rectangle 10"/>
          <p:cNvSpPr>
            <a:spLocks noGrp="1" noChangeArrowheads="1"/>
          </p:cNvSpPr>
          <p:nvPr>
            <p:ph type="ctrTitle"/>
          </p:nvPr>
        </p:nvSpPr>
        <p:spPr>
          <a:xfrm>
            <a:off x="381000" y="2857500"/>
            <a:ext cx="8382000" cy="1143000"/>
          </a:xfrm>
        </p:spPr>
        <p:txBody>
          <a:bodyPr/>
          <a:lstStyle/>
          <a:p>
            <a:pPr>
              <a:defRPr/>
            </a:pPr>
            <a:r>
              <a:rPr lang="en-US" sz="4400" i="1" dirty="0">
                <a:latin typeface="Lucida Handwriting" pitchFamily="-106" charset="0"/>
              </a:rPr>
              <a:t>It</a:t>
            </a:r>
            <a:br>
              <a:rPr lang="en-US" sz="4400" i="1" dirty="0">
                <a:latin typeface="Lucida Handwriting" pitchFamily="-106" charset="0"/>
              </a:rPr>
            </a:br>
            <a:r>
              <a:rPr lang="en-US" sz="4400" i="1" dirty="0">
                <a:latin typeface="Lucida Handwriting" pitchFamily="-106" charset="0"/>
              </a:rPr>
              <a:t>“... is all about the </a:t>
            </a:r>
            <a:r>
              <a:rPr lang="en-US" sz="6000" i="1" dirty="0">
                <a:solidFill>
                  <a:srgbClr val="FFCC00"/>
                </a:solidFill>
                <a:latin typeface="Lucida Handwriting" pitchFamily="-106" charset="0"/>
              </a:rPr>
              <a:t>roles</a:t>
            </a:r>
            <a:r>
              <a:rPr lang="en-US" sz="4400" i="1" dirty="0">
                <a:latin typeface="Lucida Handwriting" pitchFamily="-106" charset="0"/>
              </a:rPr>
              <a:t> people can play, the </a:t>
            </a:r>
            <a:r>
              <a:rPr lang="en-US" sz="6000" i="1" dirty="0">
                <a:solidFill>
                  <a:srgbClr val="FFCC00"/>
                </a:solidFill>
                <a:latin typeface="Lucida Handwriting" pitchFamily="-106" charset="0"/>
              </a:rPr>
              <a:t>hats</a:t>
            </a:r>
            <a:r>
              <a:rPr lang="en-US" sz="4400" i="1" dirty="0">
                <a:latin typeface="Lucida Handwriting" pitchFamily="-106" charset="0"/>
              </a:rPr>
              <a:t> they can put on.</a:t>
            </a:r>
            <a:r>
              <a:rPr lang="en-US" sz="4400" i="1" dirty="0" smtClean="0">
                <a:latin typeface="Lucida Handwriting" pitchFamily="-106" charset="0"/>
              </a:rPr>
              <a:t>”</a:t>
            </a:r>
            <a:endParaRPr lang="en-US" i="1" dirty="0"/>
          </a:p>
        </p:txBody>
      </p:sp>
      <p:sp>
        <p:nvSpPr>
          <p:cNvPr id="158723" name="Rectangle 13"/>
          <p:cNvSpPr>
            <a:spLocks noGrp="1" noChangeArrowheads="1"/>
          </p:cNvSpPr>
          <p:nvPr>
            <p:ph type="subTitle" idx="1"/>
          </p:nvPr>
        </p:nvSpPr>
        <p:spPr>
          <a:xfrm>
            <a:off x="2743200" y="6477000"/>
            <a:ext cx="6400800" cy="381000"/>
          </a:xfrm>
          <a:noFill/>
        </p:spPr>
        <p:txBody>
          <a:bodyPr/>
          <a:lstStyle/>
          <a:p>
            <a:pPr algn="r"/>
            <a:r>
              <a:rPr lang="en-US" sz="1600" i="1" u="sng">
                <a:ea typeface="ＭＳ Ｐゴシック" charset="-128"/>
                <a:cs typeface="ＭＳ Ｐゴシック" charset="-128"/>
              </a:rPr>
              <a:t>Tom Kelley, IDEO General Manager</a:t>
            </a: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0" name="Rectangle 10"/>
          <p:cNvSpPr>
            <a:spLocks noGrp="1" noChangeArrowheads="1"/>
          </p:cNvSpPr>
          <p:nvPr>
            <p:ph type="ctrTitle"/>
          </p:nvPr>
        </p:nvSpPr>
        <p:spPr>
          <a:xfrm>
            <a:off x="381000" y="2857500"/>
            <a:ext cx="8382000" cy="1143000"/>
          </a:xfrm>
        </p:spPr>
        <p:txBody>
          <a:bodyPr/>
          <a:lstStyle/>
          <a:p>
            <a:pPr>
              <a:defRPr/>
            </a:pPr>
            <a:r>
              <a:rPr lang="en-US" sz="4400" i="1" smtClean="0">
                <a:effectLst>
                  <a:outerShdw blurRad="38100" dist="38100" dir="2700000" algn="tl">
                    <a:srgbClr val="808080"/>
                  </a:outerShdw>
                </a:effectLst>
                <a:latin typeface="Lucida Handwriting" pitchFamily="-107" charset="0"/>
                <a:ea typeface="ＭＳ Ｐゴシック" pitchFamily="-107" charset="-128"/>
                <a:cs typeface="ＭＳ Ｐゴシック" pitchFamily="-107" charset="-128"/>
              </a:rPr>
              <a:t>You need people that can</a:t>
            </a:r>
            <a:br>
              <a:rPr lang="en-US" sz="4400" i="1" smtClean="0">
                <a:effectLst>
                  <a:outerShdw blurRad="38100" dist="38100" dir="2700000" algn="tl">
                    <a:srgbClr val="808080"/>
                  </a:outerShdw>
                </a:effectLst>
                <a:latin typeface="Lucida Handwriting" pitchFamily="-107" charset="0"/>
                <a:ea typeface="ＭＳ Ｐゴシック" pitchFamily="-107" charset="-128"/>
                <a:cs typeface="ＭＳ Ｐゴシック" pitchFamily="-107" charset="-128"/>
              </a:rPr>
            </a:br>
            <a:r>
              <a:rPr lang="en-US" sz="5400" i="1" smtClean="0">
                <a:solidFill>
                  <a:srgbClr val="33CCFF"/>
                </a:solidFill>
                <a:effectLst>
                  <a:outerShdw blurRad="38100" dist="38100" dir="2700000" algn="tl">
                    <a:srgbClr val="FFFFFF"/>
                  </a:outerShdw>
                </a:effectLst>
                <a:latin typeface="Lucida Handwriting" pitchFamily="-107" charset="0"/>
                <a:ea typeface="ＭＳ Ｐゴシック" pitchFamily="-107" charset="-128"/>
                <a:cs typeface="ＭＳ Ｐゴシック" pitchFamily="-107" charset="-128"/>
              </a:rPr>
              <a:t>Learn, Organize, Build...</a:t>
            </a:r>
            <a:endParaRPr lang="en-US" i="1" smtClean="0">
              <a:effectLst>
                <a:outerShdw blurRad="38100" dist="38100" dir="2700000" algn="tl">
                  <a:srgbClr val="808080"/>
                </a:outerShdw>
              </a:effectLst>
              <a:ea typeface="ＭＳ Ｐゴシック" pitchFamily="-107" charset="-128"/>
              <a:cs typeface="ＭＳ Ｐゴシック" pitchFamily="-107" charset="-128"/>
            </a:endParaRPr>
          </a:p>
        </p:txBody>
      </p:sp>
      <p:sp>
        <p:nvSpPr>
          <p:cNvPr id="160771" name="Rectangle 13"/>
          <p:cNvSpPr>
            <a:spLocks noGrp="1" noChangeArrowheads="1"/>
          </p:cNvSpPr>
          <p:nvPr>
            <p:ph type="subTitle" idx="1"/>
          </p:nvPr>
        </p:nvSpPr>
        <p:spPr>
          <a:xfrm>
            <a:off x="2743200" y="6477000"/>
            <a:ext cx="6400800" cy="381000"/>
          </a:xfrm>
          <a:noFill/>
        </p:spPr>
        <p:txBody>
          <a:bodyPr/>
          <a:lstStyle/>
          <a:p>
            <a:pPr algn="r"/>
            <a:r>
              <a:rPr lang="en-US" sz="1600" i="1" u="sng">
                <a:ea typeface="ＭＳ Ｐゴシック" charset="-128"/>
                <a:cs typeface="ＭＳ Ｐゴシック" charset="-128"/>
              </a:rPr>
              <a:t>Tom Kelley, IDEO General Manager</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0274" name="Rectangle 2"/>
          <p:cNvSpPr>
            <a:spLocks noGrp="1" noChangeArrowheads="1"/>
          </p:cNvSpPr>
          <p:nvPr>
            <p:ph type="ctrTitle" idx="4294967295"/>
          </p:nvPr>
        </p:nvSpPr>
        <p:spPr>
          <a:xfrm>
            <a:off x="0" y="0"/>
            <a:ext cx="9144000" cy="6858000"/>
          </a:xfrm>
        </p:spPr>
        <p:txBody>
          <a:bodyPr/>
          <a:lstStyle/>
          <a:p>
            <a:pPr>
              <a:defRPr/>
            </a:pPr>
            <a:r>
              <a:rPr lang="en-US" sz="5400" dirty="0">
                <a:solidFill>
                  <a:srgbClr val="F8FF28"/>
                </a:solidFill>
                <a:latin typeface="Comic Sans MS" pitchFamily="-106" charset="0"/>
              </a:rPr>
              <a:t>The 10 Faces of Innovation</a:t>
            </a:r>
            <a:endParaRPr lang="en-US" dirty="0">
              <a:solidFill>
                <a:schemeClr val="bg1"/>
              </a:solidFill>
            </a:endParaRPr>
          </a:p>
        </p:txBody>
      </p:sp>
      <p:grpSp>
        <p:nvGrpSpPr>
          <p:cNvPr id="2" name="Group 15"/>
          <p:cNvGrpSpPr>
            <a:grpSpLocks/>
          </p:cNvGrpSpPr>
          <p:nvPr/>
        </p:nvGrpSpPr>
        <p:grpSpPr bwMode="auto">
          <a:xfrm>
            <a:off x="0" y="0"/>
            <a:ext cx="9144000" cy="6858000"/>
            <a:chOff x="0" y="0"/>
            <a:chExt cx="9144000" cy="6858000"/>
          </a:xfrm>
        </p:grpSpPr>
        <p:grpSp>
          <p:nvGrpSpPr>
            <p:cNvPr id="3" name="Group 8"/>
            <p:cNvGrpSpPr>
              <a:grpSpLocks/>
            </p:cNvGrpSpPr>
            <p:nvPr/>
          </p:nvGrpSpPr>
          <p:grpSpPr bwMode="auto">
            <a:xfrm flipH="1">
              <a:off x="0" y="0"/>
              <a:ext cx="508395" cy="6781800"/>
              <a:chOff x="0" y="0"/>
              <a:chExt cx="673100" cy="8978900"/>
            </a:xfrm>
          </p:grpSpPr>
          <p:pic>
            <p:nvPicPr>
              <p:cNvPr id="162830" name="Picture 4" descr="faces_2004W_comp1"/>
              <p:cNvPicPr>
                <a:picLocks noChangeAspect="1" noChangeArrowheads="1"/>
              </p:cNvPicPr>
              <p:nvPr/>
            </p:nvPicPr>
            <p:blipFill>
              <a:blip r:embed="rId3"/>
              <a:srcRect r="86595" b="16820"/>
              <a:stretch>
                <a:fillRect/>
              </a:stretch>
            </p:blipFill>
            <p:spPr bwMode="auto">
              <a:xfrm>
                <a:off x="0" y="0"/>
                <a:ext cx="673100" cy="4475163"/>
              </a:xfrm>
              <a:prstGeom prst="rect">
                <a:avLst/>
              </a:prstGeom>
              <a:noFill/>
              <a:ln w="9525">
                <a:noFill/>
                <a:miter lim="800000"/>
                <a:headEnd/>
                <a:tailEnd/>
              </a:ln>
            </p:spPr>
          </p:pic>
          <p:pic>
            <p:nvPicPr>
              <p:cNvPr id="162831" name="Picture 4" descr="faces_2004W_comp1"/>
              <p:cNvPicPr>
                <a:picLocks noChangeAspect="1" noChangeArrowheads="1"/>
              </p:cNvPicPr>
              <p:nvPr/>
            </p:nvPicPr>
            <p:blipFill>
              <a:blip r:embed="rId3"/>
              <a:srcRect l="12646" r="75055" b="16820"/>
              <a:stretch>
                <a:fillRect/>
              </a:stretch>
            </p:blipFill>
            <p:spPr bwMode="auto">
              <a:xfrm>
                <a:off x="0" y="4503737"/>
                <a:ext cx="647700" cy="4475163"/>
              </a:xfrm>
              <a:prstGeom prst="rect">
                <a:avLst/>
              </a:prstGeom>
              <a:noFill/>
              <a:ln w="9525">
                <a:noFill/>
                <a:miter lim="800000"/>
                <a:headEnd/>
                <a:tailEnd/>
              </a:ln>
            </p:spPr>
          </p:pic>
        </p:grpSp>
        <p:grpSp>
          <p:nvGrpSpPr>
            <p:cNvPr id="4" name="Group 10"/>
            <p:cNvGrpSpPr>
              <a:grpSpLocks/>
            </p:cNvGrpSpPr>
            <p:nvPr/>
          </p:nvGrpSpPr>
          <p:grpSpPr bwMode="auto">
            <a:xfrm>
              <a:off x="793750" y="0"/>
              <a:ext cx="7556500" cy="939800"/>
              <a:chOff x="609600" y="0"/>
              <a:chExt cx="7556500" cy="939800"/>
            </a:xfrm>
          </p:grpSpPr>
          <p:pic>
            <p:nvPicPr>
              <p:cNvPr id="162828" name="Picture 6" descr="faces_2004W_comp1"/>
              <p:cNvPicPr>
                <a:picLocks noChangeAspect="1" noChangeArrowheads="1"/>
              </p:cNvPicPr>
              <p:nvPr/>
            </p:nvPicPr>
            <p:blipFill>
              <a:blip r:embed="rId3"/>
              <a:srcRect l="24881" t="33255" b="50043"/>
              <a:stretch>
                <a:fillRect/>
              </a:stretch>
            </p:blipFill>
            <p:spPr bwMode="auto">
              <a:xfrm>
                <a:off x="4394200" y="41275"/>
                <a:ext cx="3771900" cy="898525"/>
              </a:xfrm>
              <a:prstGeom prst="rect">
                <a:avLst/>
              </a:prstGeom>
              <a:noFill/>
              <a:ln w="9525">
                <a:noFill/>
                <a:miter lim="800000"/>
                <a:headEnd/>
                <a:tailEnd/>
              </a:ln>
            </p:spPr>
          </p:pic>
          <p:pic>
            <p:nvPicPr>
              <p:cNvPr id="162829" name="Picture 6" descr="faces_2004W_comp1"/>
              <p:cNvPicPr>
                <a:picLocks noChangeAspect="1" noChangeArrowheads="1"/>
              </p:cNvPicPr>
              <p:nvPr/>
            </p:nvPicPr>
            <p:blipFill>
              <a:blip r:embed="rId3"/>
              <a:srcRect l="24881" t="49544" b="33047"/>
              <a:stretch>
                <a:fillRect/>
              </a:stretch>
            </p:blipFill>
            <p:spPr bwMode="auto">
              <a:xfrm>
                <a:off x="609600" y="0"/>
                <a:ext cx="3771900" cy="936625"/>
              </a:xfrm>
              <a:prstGeom prst="rect">
                <a:avLst/>
              </a:prstGeom>
              <a:noFill/>
              <a:ln w="9525">
                <a:noFill/>
                <a:miter lim="800000"/>
                <a:headEnd/>
                <a:tailEnd/>
              </a:ln>
            </p:spPr>
          </p:pic>
        </p:grpSp>
        <p:grpSp>
          <p:nvGrpSpPr>
            <p:cNvPr id="5" name="Group 12"/>
            <p:cNvGrpSpPr>
              <a:grpSpLocks/>
            </p:cNvGrpSpPr>
            <p:nvPr/>
          </p:nvGrpSpPr>
          <p:grpSpPr bwMode="auto">
            <a:xfrm>
              <a:off x="1444625" y="5930900"/>
              <a:ext cx="6254750" cy="927100"/>
              <a:chOff x="762000" y="5943600"/>
              <a:chExt cx="6254750" cy="927100"/>
            </a:xfrm>
          </p:grpSpPr>
          <p:pic>
            <p:nvPicPr>
              <p:cNvPr id="162826" name="Picture 8" descr="faces_2004W_comp1"/>
              <p:cNvPicPr>
                <a:picLocks noChangeAspect="1" noChangeArrowheads="1"/>
              </p:cNvPicPr>
              <p:nvPr/>
            </p:nvPicPr>
            <p:blipFill>
              <a:blip r:embed="rId3"/>
              <a:srcRect l="24881" t="16318" r="12773" b="66687"/>
              <a:stretch>
                <a:fillRect/>
              </a:stretch>
            </p:blipFill>
            <p:spPr bwMode="auto">
              <a:xfrm>
                <a:off x="762000" y="5943600"/>
                <a:ext cx="3130550" cy="914400"/>
              </a:xfrm>
              <a:prstGeom prst="rect">
                <a:avLst/>
              </a:prstGeom>
              <a:noFill/>
              <a:ln w="9525">
                <a:noFill/>
                <a:miter lim="800000"/>
                <a:headEnd/>
                <a:tailEnd/>
              </a:ln>
            </p:spPr>
          </p:pic>
          <p:pic>
            <p:nvPicPr>
              <p:cNvPr id="162827" name="Picture 8" descr="faces_2004W_comp1"/>
              <p:cNvPicPr>
                <a:picLocks noChangeAspect="1" noChangeArrowheads="1"/>
              </p:cNvPicPr>
              <p:nvPr/>
            </p:nvPicPr>
            <p:blipFill>
              <a:blip r:embed="rId3"/>
              <a:srcRect l="24881" r="12773" b="83107"/>
              <a:stretch>
                <a:fillRect/>
              </a:stretch>
            </p:blipFill>
            <p:spPr bwMode="auto">
              <a:xfrm>
                <a:off x="3886200" y="5961856"/>
                <a:ext cx="3130550" cy="908844"/>
              </a:xfrm>
              <a:prstGeom prst="rect">
                <a:avLst/>
              </a:prstGeom>
              <a:noFill/>
              <a:ln w="9525">
                <a:noFill/>
                <a:miter lim="800000"/>
                <a:headEnd/>
                <a:tailEnd/>
              </a:ln>
            </p:spPr>
          </p:pic>
        </p:grpSp>
        <p:grpSp>
          <p:nvGrpSpPr>
            <p:cNvPr id="6" name="Group 14"/>
            <p:cNvGrpSpPr>
              <a:grpSpLocks/>
            </p:cNvGrpSpPr>
            <p:nvPr/>
          </p:nvGrpSpPr>
          <p:grpSpPr bwMode="auto">
            <a:xfrm flipH="1">
              <a:off x="8632764" y="0"/>
              <a:ext cx="511236" cy="6858000"/>
              <a:chOff x="8517731" y="0"/>
              <a:chExt cx="626269" cy="8983663"/>
            </a:xfrm>
          </p:grpSpPr>
          <p:pic>
            <p:nvPicPr>
              <p:cNvPr id="162824" name="Picture 7" descr="faces_2004W_comp1"/>
              <p:cNvPicPr>
                <a:picLocks noChangeAspect="1" noChangeArrowheads="1"/>
              </p:cNvPicPr>
              <p:nvPr/>
            </p:nvPicPr>
            <p:blipFill>
              <a:blip r:embed="rId3"/>
              <a:srcRect l="87527" b="16820"/>
              <a:stretch>
                <a:fillRect/>
              </a:stretch>
            </p:blipFill>
            <p:spPr bwMode="auto">
              <a:xfrm>
                <a:off x="8517731" y="0"/>
                <a:ext cx="626269" cy="4475163"/>
              </a:xfrm>
              <a:prstGeom prst="rect">
                <a:avLst/>
              </a:prstGeom>
              <a:noFill/>
              <a:ln w="9525">
                <a:noFill/>
                <a:miter lim="800000"/>
                <a:headEnd/>
                <a:tailEnd/>
              </a:ln>
            </p:spPr>
          </p:pic>
          <p:pic>
            <p:nvPicPr>
              <p:cNvPr id="162825" name="Picture 7" descr="faces_2004W_comp1"/>
              <p:cNvPicPr>
                <a:picLocks noChangeAspect="1" noChangeArrowheads="1"/>
              </p:cNvPicPr>
              <p:nvPr/>
            </p:nvPicPr>
            <p:blipFill>
              <a:blip r:embed="rId3"/>
              <a:srcRect l="75055" r="12552" b="16820"/>
              <a:stretch>
                <a:fillRect/>
              </a:stretch>
            </p:blipFill>
            <p:spPr bwMode="auto">
              <a:xfrm>
                <a:off x="8521700" y="4508500"/>
                <a:ext cx="622300" cy="4475163"/>
              </a:xfrm>
              <a:prstGeom prst="rect">
                <a:avLst/>
              </a:prstGeom>
              <a:noFill/>
              <a:ln w="9525">
                <a:noFill/>
                <a:miter lim="800000"/>
                <a:headEnd/>
                <a:tailEnd/>
              </a:ln>
            </p:spPr>
          </p:pic>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50274"/>
                                        </p:tgtEl>
                                        <p:attrNameLst>
                                          <p:attrName>style.visibility</p:attrName>
                                        </p:attrNameLst>
                                      </p:cBhvr>
                                      <p:to>
                                        <p:strVal val="visible"/>
                                      </p:to>
                                    </p:set>
                                    <p:animEffect transition="in" filter="fade">
                                      <p:cBhvr>
                                        <p:cTn id="7" dur="1000"/>
                                        <p:tgtEl>
                                          <p:spTgt spid="950274"/>
                                        </p:tgtEl>
                                      </p:cBhvr>
                                    </p:animEffect>
                                    <p:anim calcmode="lin" valueType="num">
                                      <p:cBhvr>
                                        <p:cTn id="8" dur="1000" fill="hold"/>
                                        <p:tgtEl>
                                          <p:spTgt spid="950274"/>
                                        </p:tgtEl>
                                        <p:attrNameLst>
                                          <p:attrName>ppt_x</p:attrName>
                                        </p:attrNameLst>
                                      </p:cBhvr>
                                      <p:tavLst>
                                        <p:tav tm="0">
                                          <p:val>
                                            <p:strVal val="#ppt_x-.1"/>
                                          </p:val>
                                        </p:tav>
                                        <p:tav tm="100000">
                                          <p:val>
                                            <p:strVal val="#ppt_x"/>
                                          </p:val>
                                        </p:tav>
                                      </p:tavLst>
                                    </p:anim>
                                    <p:anim calcmode="lin" valueType="num">
                                      <p:cBhvr>
                                        <p:cTn id="9" dur="1000" fill="hold"/>
                                        <p:tgtEl>
                                          <p:spTgt spid="950274"/>
                                        </p:tgtEl>
                                        <p:attrNameLst>
                                          <p:attrName>ppt_y</p:attrName>
                                        </p:attrNameLst>
                                      </p:cBhvr>
                                      <p:tavLst>
                                        <p:tav tm="0">
                                          <p:val>
                                            <p:strVal val="#ppt_y"/>
                                          </p:val>
                                        </p:tav>
                                        <p:tav tm="100000">
                                          <p:val>
                                            <p:strVal val="#ppt_y"/>
                                          </p:val>
                                        </p:tav>
                                      </p:tavLst>
                                    </p:anim>
                                  </p:childTnLst>
                                </p:cTn>
                              </p:par>
                            </p:childTnLst>
                          </p:cTn>
                        </p:par>
                        <p:par>
                          <p:cTn id="10" fill="hold">
                            <p:stCondLst>
                              <p:cond delay="3100"/>
                            </p:stCondLst>
                            <p:childTnLst>
                              <p:par>
                                <p:cTn id="11" presetID="3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3000"/>
                                        <p:tgtEl>
                                          <p:spTgt spid="2"/>
                                        </p:tgtEl>
                                      </p:cBhvr>
                                    </p:animEffect>
                                    <p:anim calcmode="lin" valueType="num">
                                      <p:cBhvr>
                                        <p:cTn id="14" dur="3000" fill="hold"/>
                                        <p:tgtEl>
                                          <p:spTgt spid="2"/>
                                        </p:tgtEl>
                                        <p:attrNameLst>
                                          <p:attrName>style.rotation</p:attrName>
                                        </p:attrNameLst>
                                      </p:cBhvr>
                                      <p:tavLst>
                                        <p:tav tm="0">
                                          <p:val>
                                            <p:fltVal val="720"/>
                                          </p:val>
                                        </p:tav>
                                        <p:tav tm="100000">
                                          <p:val>
                                            <p:fltVal val="0"/>
                                          </p:val>
                                        </p:tav>
                                      </p:tavLst>
                                    </p:anim>
                                    <p:anim calcmode="lin" valueType="num">
                                      <p:cBhvr>
                                        <p:cTn id="15" dur="3000" fill="hold"/>
                                        <p:tgtEl>
                                          <p:spTgt spid="2"/>
                                        </p:tgtEl>
                                        <p:attrNameLst>
                                          <p:attrName>ppt_h</p:attrName>
                                        </p:attrNameLst>
                                      </p:cBhvr>
                                      <p:tavLst>
                                        <p:tav tm="0">
                                          <p:val>
                                            <p:fltVal val="0"/>
                                          </p:val>
                                        </p:tav>
                                        <p:tav tm="100000">
                                          <p:val>
                                            <p:strVal val="#ppt_h"/>
                                          </p:val>
                                        </p:tav>
                                      </p:tavLst>
                                    </p:anim>
                                    <p:anim calcmode="lin" valueType="num">
                                      <p:cBhvr>
                                        <p:cTn id="16" dur="3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4" grpId="0"/>
    </p:bld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6946" name="Rectangle 2"/>
          <p:cNvSpPr>
            <a:spLocks noGrp="1" noChangeArrowheads="1"/>
          </p:cNvSpPr>
          <p:nvPr>
            <p:ph type="ctrTitle" idx="4294967295"/>
          </p:nvPr>
        </p:nvSpPr>
        <p:spPr>
          <a:xfrm>
            <a:off x="0" y="0"/>
            <a:ext cx="9144000" cy="6858000"/>
          </a:xfrm>
        </p:spPr>
        <p:txBody>
          <a:bodyPr/>
          <a:lstStyle/>
          <a:p>
            <a:pPr>
              <a:defRPr/>
            </a:pPr>
            <a:r>
              <a:rPr lang="en-US" sz="4400" dirty="0">
                <a:solidFill>
                  <a:srgbClr val="FFFF00"/>
                </a:solidFill>
                <a:latin typeface="Comic Sans MS" pitchFamily="-106" charset="0"/>
              </a:rPr>
              <a:t>The Learning Personas:</a:t>
            </a:r>
            <a:r>
              <a:rPr lang="en-US" sz="4400" dirty="0">
                <a:solidFill>
                  <a:schemeClr val="bg1"/>
                </a:solidFill>
                <a:latin typeface="Comic Sans MS" pitchFamily="-106" charset="0"/>
              </a:rPr>
              <a:t/>
            </a:r>
            <a:br>
              <a:rPr lang="en-US" sz="4400" dirty="0">
                <a:solidFill>
                  <a:schemeClr val="bg1"/>
                </a:solidFill>
                <a:latin typeface="Comic Sans MS" pitchFamily="-106" charset="0"/>
              </a:rPr>
            </a:br>
            <a:r>
              <a:rPr lang="en-US" sz="4400" dirty="0">
                <a:solidFill>
                  <a:schemeClr val="bg1"/>
                </a:solidFill>
                <a:latin typeface="Comic Sans MS" pitchFamily="-106" charset="0"/>
              </a:rPr>
              <a:t> </a:t>
            </a:r>
            <a:r>
              <a:rPr lang="en-US" dirty="0">
                <a:solidFill>
                  <a:schemeClr val="bg1"/>
                </a:solidFill>
                <a:latin typeface="Comic Sans MS" pitchFamily="-106" charset="0"/>
              </a:rPr>
              <a:t>The Anthropologist</a:t>
            </a:r>
            <a:br>
              <a:rPr lang="en-US" dirty="0">
                <a:solidFill>
                  <a:schemeClr val="bg1"/>
                </a:solidFill>
                <a:latin typeface="Comic Sans MS" pitchFamily="-106" charset="0"/>
              </a:rPr>
            </a:br>
            <a:r>
              <a:rPr lang="en-US" dirty="0">
                <a:solidFill>
                  <a:schemeClr val="bg1"/>
                </a:solidFill>
                <a:latin typeface="Comic Sans MS" pitchFamily="-106" charset="0"/>
              </a:rPr>
              <a:t> The Experimenter </a:t>
            </a:r>
            <a:br>
              <a:rPr lang="en-US" dirty="0">
                <a:solidFill>
                  <a:schemeClr val="bg1"/>
                </a:solidFill>
                <a:latin typeface="Comic Sans MS" pitchFamily="-106" charset="0"/>
              </a:rPr>
            </a:br>
            <a:r>
              <a:rPr lang="en-US" dirty="0">
                <a:solidFill>
                  <a:schemeClr val="bg1"/>
                </a:solidFill>
                <a:latin typeface="Comic Sans MS" pitchFamily="-106" charset="0"/>
              </a:rPr>
              <a:t>The Cross-Pollinator</a:t>
            </a:r>
            <a:endParaRPr lang="en-US" dirty="0">
              <a:solidFill>
                <a:schemeClr val="bg1"/>
              </a:solidFill>
            </a:endParaRPr>
          </a:p>
        </p:txBody>
      </p:sp>
      <p:sp>
        <p:nvSpPr>
          <p:cNvPr id="164867" name="Rectangle 3"/>
          <p:cNvSpPr>
            <a:spLocks noChangeArrowheads="1"/>
          </p:cNvSpPr>
          <p:nvPr/>
        </p:nvSpPr>
        <p:spPr bwMode="auto">
          <a:xfrm>
            <a:off x="2743200" y="6477000"/>
            <a:ext cx="6400800" cy="381000"/>
          </a:xfrm>
          <a:prstGeom prst="rect">
            <a:avLst/>
          </a:prstGeom>
          <a:noFill/>
          <a:ln w="9525">
            <a:noFill/>
            <a:miter lim="800000"/>
            <a:headEnd/>
            <a:tailEnd/>
          </a:ln>
        </p:spPr>
        <p:txBody>
          <a:bodyPr>
            <a:prstTxWarp prst="textNoShape">
              <a:avLst/>
            </a:prstTxWarp>
          </a:bodyPr>
          <a:lstStyle/>
          <a:p>
            <a:pPr marL="342900" indent="-342900" algn="r">
              <a:spcBef>
                <a:spcPct val="25000"/>
              </a:spcBef>
              <a:buClr>
                <a:srgbClr val="FFCC00"/>
              </a:buClr>
              <a:buSzPct val="125000"/>
            </a:pPr>
            <a:r>
              <a:rPr lang="en-US" sz="1600" b="1" i="1" u="sng">
                <a:solidFill>
                  <a:srgbClr val="FFCC00"/>
                </a:solidFill>
                <a:latin typeface="Verdana" charset="0"/>
              </a:rPr>
              <a:t>Tom Kelley, IDEO General Manager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106946"/>
                                        </p:tgtEl>
                                        <p:attrNameLst>
                                          <p:attrName>style.visibility</p:attrName>
                                        </p:attrNameLst>
                                      </p:cBhvr>
                                      <p:to>
                                        <p:strVal val="visible"/>
                                      </p:to>
                                    </p:set>
                                    <p:animEffect transition="in" filter="fade">
                                      <p:cBhvr>
                                        <p:cTn id="7" dur="500"/>
                                        <p:tgtEl>
                                          <p:spTgt spid="1106946"/>
                                        </p:tgtEl>
                                      </p:cBhvr>
                                    </p:animEffect>
                                    <p:anim calcmode="lin" valueType="num">
                                      <p:cBhvr>
                                        <p:cTn id="8" dur="500" fill="hold"/>
                                        <p:tgtEl>
                                          <p:spTgt spid="1106946"/>
                                        </p:tgtEl>
                                        <p:attrNameLst>
                                          <p:attrName>ppt_x</p:attrName>
                                        </p:attrNameLst>
                                      </p:cBhvr>
                                      <p:tavLst>
                                        <p:tav tm="0">
                                          <p:val>
                                            <p:strVal val="#ppt_x-.1"/>
                                          </p:val>
                                        </p:tav>
                                        <p:tav tm="100000">
                                          <p:val>
                                            <p:strVal val="#ppt_x"/>
                                          </p:val>
                                        </p:tav>
                                      </p:tavLst>
                                    </p:anim>
                                    <p:anim calcmode="lin" valueType="num">
                                      <p:cBhvr>
                                        <p:cTn id="9" dur="500" fill="hold"/>
                                        <p:tgtEl>
                                          <p:spTgt spid="11069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46" grpId="0"/>
    </p:bld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8742" name="Rectangle 6"/>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Anthropologist</a:t>
            </a:r>
          </a:p>
        </p:txBody>
      </p:sp>
      <p:sp>
        <p:nvSpPr>
          <p:cNvPr id="166915" name="Rectangle 7"/>
          <p:cNvSpPr>
            <a:spLocks noGrp="1" noChangeArrowheads="1"/>
          </p:cNvSpPr>
          <p:nvPr>
            <p:ph type="body" sz="half" idx="4294967295"/>
          </p:nvPr>
        </p:nvSpPr>
        <p:spPr>
          <a:xfrm>
            <a:off x="152400" y="1143000"/>
            <a:ext cx="4267200" cy="5105400"/>
          </a:xfrm>
        </p:spPr>
        <p:txBody>
          <a:bodyPr/>
          <a:lstStyle/>
          <a:p>
            <a:pPr marL="0" indent="0" algn="ctr">
              <a:lnSpc>
                <a:spcPct val="90000"/>
              </a:lnSpc>
              <a:buFontTx/>
              <a:buNone/>
            </a:pPr>
            <a:r>
              <a:rPr lang="en-US" sz="2800">
                <a:ea typeface="ＭＳ Ｐゴシック" charset="-128"/>
                <a:cs typeface="ＭＳ Ｐゴシック" charset="-128"/>
              </a:rPr>
              <a:t>Brings new learning and insights into the organization by observing human behavior, and developing a deep understanding of how people interact physically and emotionally with products, services, and spaces</a:t>
            </a:r>
          </a:p>
        </p:txBody>
      </p:sp>
      <p:sp>
        <p:nvSpPr>
          <p:cNvPr id="166916" name="Rectangle 8"/>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pic>
        <p:nvPicPr>
          <p:cNvPr id="166917" name="Picture 10" descr="Anthropologist image"/>
          <p:cNvPicPr>
            <a:picLocks noChangeAspect="1" noChangeArrowheads="1"/>
          </p:cNvPicPr>
          <p:nvPr/>
        </p:nvPicPr>
        <p:blipFill>
          <a:blip r:embed="rId3"/>
          <a:srcRect/>
          <a:stretch>
            <a:fillRect/>
          </a:stretch>
        </p:blipFill>
        <p:spPr bwMode="auto">
          <a:xfrm>
            <a:off x="4572000" y="1447800"/>
            <a:ext cx="4419600" cy="4268788"/>
          </a:xfrm>
          <a:prstGeom prst="rect">
            <a:avLst/>
          </a:prstGeom>
          <a:noFill/>
          <a:ln w="38100">
            <a:solidFill>
              <a:srgbClr val="99FF33"/>
            </a:solidFill>
            <a:miter lim="800000"/>
            <a:headEnd/>
            <a:tailEnd/>
          </a:ln>
        </p:spPr>
      </p:pic>
      <p:sp>
        <p:nvSpPr>
          <p:cNvPr id="166918" name="Text Box 11"/>
          <p:cNvSpPr txBox="1">
            <a:spLocks noChangeArrowheads="1"/>
          </p:cNvSpPr>
          <p:nvPr/>
        </p:nvSpPr>
        <p:spPr bwMode="auto">
          <a:xfrm>
            <a:off x="4800600" y="5821363"/>
            <a:ext cx="39624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http://www.cartoonstock.com/directory/c/crude.asp</a:t>
            </a: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Rectangle 4"/>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29765"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Experimenter</a:t>
            </a:r>
          </a:p>
        </p:txBody>
      </p:sp>
      <p:sp>
        <p:nvSpPr>
          <p:cNvPr id="168964"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 Prototypes new ideas continuously, learns by a process of enlightened trial and error, and takes calculated risks to achieve success through a state of </a:t>
            </a:r>
            <a:r>
              <a:rPr lang="en-US" sz="2800" i="1">
                <a:ea typeface="ＭＳ Ｐゴシック" charset="-128"/>
                <a:cs typeface="ＭＳ Ｐゴシック" charset="-128"/>
              </a:rPr>
              <a:t>"experimentation as implementation</a:t>
            </a:r>
            <a:r>
              <a:rPr lang="en-US" sz="2800">
                <a:ea typeface="ＭＳ Ｐゴシック" charset="-128"/>
                <a:cs typeface="ＭＳ Ｐゴシック" charset="-128"/>
              </a:rPr>
              <a:t>." </a:t>
            </a:r>
          </a:p>
        </p:txBody>
      </p:sp>
      <p:sp>
        <p:nvSpPr>
          <p:cNvPr id="168965" name="Text Box 9"/>
          <p:cNvSpPr txBox="1">
            <a:spLocks noChangeArrowheads="1"/>
          </p:cNvSpPr>
          <p:nvPr/>
        </p:nvSpPr>
        <p:spPr bwMode="auto">
          <a:xfrm>
            <a:off x="4800600" y="6096000"/>
            <a:ext cx="4038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http://benjaminsternke.typepad.com/benjaminsternke/books/index.html</a:t>
            </a:r>
          </a:p>
        </p:txBody>
      </p:sp>
      <p:pic>
        <p:nvPicPr>
          <p:cNvPr id="168966" name="Picture 10" descr="experimenter image"/>
          <p:cNvPicPr>
            <a:picLocks noChangeAspect="1" noChangeArrowheads="1"/>
          </p:cNvPicPr>
          <p:nvPr/>
        </p:nvPicPr>
        <p:blipFill>
          <a:blip r:embed="rId3"/>
          <a:srcRect/>
          <a:stretch>
            <a:fillRect/>
          </a:stretch>
        </p:blipFill>
        <p:spPr bwMode="auto">
          <a:xfrm>
            <a:off x="4648200" y="1752600"/>
            <a:ext cx="4267200" cy="4267200"/>
          </a:xfrm>
          <a:prstGeom prst="rect">
            <a:avLst/>
          </a:prstGeom>
          <a:noFill/>
          <a:ln w="38100">
            <a:solidFill>
              <a:srgbClr val="99FF33"/>
            </a:solidFill>
            <a:miter lim="800000"/>
            <a:headEnd/>
            <a:tailEnd/>
          </a:ln>
        </p:spPr>
      </p:pic>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4"/>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30789"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Cross-Pollinator</a:t>
            </a:r>
          </a:p>
        </p:txBody>
      </p:sp>
      <p:sp>
        <p:nvSpPr>
          <p:cNvPr id="171012"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 Explores other industries and cultures, and then translates those findings and revelations to fit the unique needs of the enterprise. </a:t>
            </a:r>
          </a:p>
        </p:txBody>
      </p:sp>
      <p:sp>
        <p:nvSpPr>
          <p:cNvPr id="171013" name="Text Box 8"/>
          <p:cNvSpPr txBox="1">
            <a:spLocks noChangeArrowheads="1"/>
          </p:cNvSpPr>
          <p:nvPr/>
        </p:nvSpPr>
        <p:spPr bwMode="auto">
          <a:xfrm>
            <a:off x="4724400" y="4876800"/>
            <a:ext cx="41148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http://www.cartoonstock.com/directory/c/cross-pollination.asp</a:t>
            </a:r>
          </a:p>
        </p:txBody>
      </p:sp>
      <p:pic>
        <p:nvPicPr>
          <p:cNvPr id="171014" name="Picture 9" descr="cross-pollinator image"/>
          <p:cNvPicPr>
            <a:picLocks noChangeAspect="1" noChangeArrowheads="1"/>
          </p:cNvPicPr>
          <p:nvPr/>
        </p:nvPicPr>
        <p:blipFill>
          <a:blip r:embed="rId3"/>
          <a:srcRect/>
          <a:stretch>
            <a:fillRect/>
          </a:stretch>
        </p:blipFill>
        <p:spPr bwMode="auto">
          <a:xfrm>
            <a:off x="4724400" y="1625600"/>
            <a:ext cx="4191000" cy="3187700"/>
          </a:xfrm>
          <a:prstGeom prst="rect">
            <a:avLst/>
          </a:prstGeom>
          <a:noFill/>
          <a:ln w="38100">
            <a:solidFill>
              <a:srgbClr val="99FF33"/>
            </a:solidFill>
            <a:miter lim="800000"/>
            <a:headEnd/>
            <a:tailEnd/>
          </a:ln>
        </p:spPr>
      </p:pic>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22" name="Rectangle 2"/>
          <p:cNvSpPr>
            <a:spLocks noGrp="1" noChangeArrowheads="1"/>
          </p:cNvSpPr>
          <p:nvPr>
            <p:ph type="ctrTitle" idx="4294967295"/>
          </p:nvPr>
        </p:nvSpPr>
        <p:spPr>
          <a:xfrm>
            <a:off x="0" y="0"/>
            <a:ext cx="9144000" cy="6858000"/>
          </a:xfrm>
        </p:spPr>
        <p:txBody>
          <a:bodyPr/>
          <a:lstStyle/>
          <a:p>
            <a:pPr>
              <a:defRPr/>
            </a:pPr>
            <a:r>
              <a:rPr lang="en-US" sz="4400" dirty="0">
                <a:solidFill>
                  <a:srgbClr val="FFFF00"/>
                </a:solidFill>
                <a:effectLst/>
                <a:latin typeface="Comic Sans MS" pitchFamily="-106" charset="0"/>
              </a:rPr>
              <a:t>The Organizing Personas:</a:t>
            </a:r>
            <a:r>
              <a:rPr lang="en-US" sz="4400" dirty="0">
                <a:solidFill>
                  <a:schemeClr val="bg1"/>
                </a:solidFill>
                <a:latin typeface="Comic Sans MS" pitchFamily="-106" charset="0"/>
              </a:rPr>
              <a:t/>
            </a:r>
            <a:br>
              <a:rPr lang="en-US" sz="4400" dirty="0">
                <a:solidFill>
                  <a:schemeClr val="bg1"/>
                </a:solidFill>
                <a:latin typeface="Comic Sans MS" pitchFamily="-106" charset="0"/>
              </a:rPr>
            </a:br>
            <a:r>
              <a:rPr lang="en-US" sz="4400" dirty="0">
                <a:solidFill>
                  <a:schemeClr val="bg1"/>
                </a:solidFill>
                <a:latin typeface="Comic Sans MS" pitchFamily="-106" charset="0"/>
              </a:rPr>
              <a:t> </a:t>
            </a:r>
            <a:r>
              <a:rPr lang="en-US" dirty="0">
                <a:solidFill>
                  <a:schemeClr val="bg1"/>
                </a:solidFill>
                <a:latin typeface="Comic Sans MS" pitchFamily="-106" charset="0"/>
              </a:rPr>
              <a:t>The Hurdler </a:t>
            </a:r>
            <a:br>
              <a:rPr lang="en-US" dirty="0">
                <a:solidFill>
                  <a:schemeClr val="bg1"/>
                </a:solidFill>
                <a:latin typeface="Comic Sans MS" pitchFamily="-106" charset="0"/>
              </a:rPr>
            </a:br>
            <a:r>
              <a:rPr lang="en-US" dirty="0">
                <a:solidFill>
                  <a:schemeClr val="bg1"/>
                </a:solidFill>
                <a:latin typeface="Comic Sans MS" pitchFamily="-106" charset="0"/>
              </a:rPr>
              <a:t> The Collaborator </a:t>
            </a:r>
            <a:br>
              <a:rPr lang="en-US" dirty="0">
                <a:solidFill>
                  <a:schemeClr val="bg1"/>
                </a:solidFill>
                <a:latin typeface="Comic Sans MS" pitchFamily="-106" charset="0"/>
              </a:rPr>
            </a:br>
            <a:r>
              <a:rPr lang="en-US" dirty="0">
                <a:solidFill>
                  <a:schemeClr val="bg1"/>
                </a:solidFill>
                <a:latin typeface="Comic Sans MS" pitchFamily="-106" charset="0"/>
              </a:rPr>
              <a:t> The Director</a:t>
            </a:r>
            <a:endParaRPr lang="en-US" dirty="0">
              <a:solidFill>
                <a:schemeClr val="bg1"/>
              </a:solidFill>
            </a:endParaRPr>
          </a:p>
        </p:txBody>
      </p:sp>
      <p:sp>
        <p:nvSpPr>
          <p:cNvPr id="173059" name="Rectangle 3"/>
          <p:cNvSpPr>
            <a:spLocks noChangeArrowheads="1"/>
          </p:cNvSpPr>
          <p:nvPr/>
        </p:nvSpPr>
        <p:spPr bwMode="auto">
          <a:xfrm>
            <a:off x="2743200" y="6477000"/>
            <a:ext cx="6400800" cy="381000"/>
          </a:xfrm>
          <a:prstGeom prst="rect">
            <a:avLst/>
          </a:prstGeom>
          <a:noFill/>
          <a:ln w="9525">
            <a:noFill/>
            <a:miter lim="800000"/>
            <a:headEnd/>
            <a:tailEnd/>
          </a:ln>
        </p:spPr>
        <p:txBody>
          <a:bodyPr>
            <a:prstTxWarp prst="textNoShape">
              <a:avLst/>
            </a:prstTxWarp>
          </a:bodyPr>
          <a:lstStyle/>
          <a:p>
            <a:pPr marL="342900" indent="-342900" algn="r">
              <a:spcBef>
                <a:spcPct val="25000"/>
              </a:spcBef>
              <a:buClr>
                <a:srgbClr val="FFCC00"/>
              </a:buClr>
              <a:buSzPct val="125000"/>
            </a:pPr>
            <a:r>
              <a:rPr lang="en-US" sz="1600" b="1" i="1" u="sng">
                <a:solidFill>
                  <a:srgbClr val="FFCC00"/>
                </a:solidFill>
                <a:latin typeface="Verdana" charset="0"/>
              </a:rPr>
              <a:t>Tom Kelley, IDEO General Manager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52322"/>
                                        </p:tgtEl>
                                        <p:attrNameLst>
                                          <p:attrName>style.visibility</p:attrName>
                                        </p:attrNameLst>
                                      </p:cBhvr>
                                      <p:to>
                                        <p:strVal val="visible"/>
                                      </p:to>
                                    </p:set>
                                    <p:animEffect transition="in" filter="fade">
                                      <p:cBhvr>
                                        <p:cTn id="7" dur="500"/>
                                        <p:tgtEl>
                                          <p:spTgt spid="952322"/>
                                        </p:tgtEl>
                                      </p:cBhvr>
                                    </p:animEffect>
                                    <p:anim calcmode="lin" valueType="num">
                                      <p:cBhvr>
                                        <p:cTn id="8" dur="500" fill="hold"/>
                                        <p:tgtEl>
                                          <p:spTgt spid="952322"/>
                                        </p:tgtEl>
                                        <p:attrNameLst>
                                          <p:attrName>ppt_x</p:attrName>
                                        </p:attrNameLst>
                                      </p:cBhvr>
                                      <p:tavLst>
                                        <p:tav tm="0">
                                          <p:val>
                                            <p:strVal val="#ppt_x-.1"/>
                                          </p:val>
                                        </p:tav>
                                        <p:tav tm="100000">
                                          <p:val>
                                            <p:strVal val="#ppt_x"/>
                                          </p:val>
                                        </p:tav>
                                      </p:tavLst>
                                    </p:anim>
                                    <p:anim calcmode="lin" valueType="num">
                                      <p:cBhvr>
                                        <p:cTn id="9" dur="500" fill="hold"/>
                                        <p:tgtEl>
                                          <p:spTgt spid="952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22"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t>Disciplinarity (cont.)</a:t>
            </a:r>
          </a:p>
        </p:txBody>
      </p:sp>
      <p:grpSp>
        <p:nvGrpSpPr>
          <p:cNvPr id="2" name="Group 20"/>
          <p:cNvGrpSpPr>
            <a:grpSpLocks/>
          </p:cNvGrpSpPr>
          <p:nvPr/>
        </p:nvGrpSpPr>
        <p:grpSpPr bwMode="auto">
          <a:xfrm>
            <a:off x="4114800" y="2955925"/>
            <a:ext cx="2524125" cy="2667000"/>
            <a:chOff x="2496" y="1056"/>
            <a:chExt cx="1590" cy="1680"/>
          </a:xfrm>
        </p:grpSpPr>
        <p:grpSp>
          <p:nvGrpSpPr>
            <p:cNvPr id="3" name="Group 18"/>
            <p:cNvGrpSpPr>
              <a:grpSpLocks/>
            </p:cNvGrpSpPr>
            <p:nvPr/>
          </p:nvGrpSpPr>
          <p:grpSpPr bwMode="auto">
            <a:xfrm>
              <a:off x="2496" y="1078"/>
              <a:ext cx="672" cy="1658"/>
              <a:chOff x="2496" y="1078"/>
              <a:chExt cx="672" cy="1658"/>
            </a:xfrm>
          </p:grpSpPr>
          <p:sp>
            <p:nvSpPr>
              <p:cNvPr id="253968" name="Rectangle 6"/>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420000"/>
                  </a:solidFill>
                </a:endParaRPr>
              </a:p>
            </p:txBody>
          </p:sp>
          <p:sp>
            <p:nvSpPr>
              <p:cNvPr id="253969" name="Oval 7"/>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420000"/>
                  </a:solidFill>
                </a:endParaRPr>
              </a:p>
            </p:txBody>
          </p:sp>
          <p:sp>
            <p:nvSpPr>
              <p:cNvPr id="253970" name="Line 9"/>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sp>
            <p:nvSpPr>
              <p:cNvPr id="253971" name="Line 10"/>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sp>
            <p:nvSpPr>
              <p:cNvPr id="253972" name="Arc 11"/>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sp>
            <p:nvSpPr>
              <p:cNvPr id="253973" name="Arc 12"/>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grpSp>
        <p:sp>
          <p:nvSpPr>
            <p:cNvPr id="253966" name="Rectangle 14"/>
            <p:cNvSpPr>
              <a:spLocks noChangeArrowheads="1"/>
            </p:cNvSpPr>
            <p:nvPr/>
          </p:nvSpPr>
          <p:spPr bwMode="auto">
            <a:xfrm>
              <a:off x="3347" y="1584"/>
              <a:ext cx="739" cy="407"/>
            </a:xfrm>
            <a:prstGeom prst="rect">
              <a:avLst/>
            </a:prstGeom>
            <a:noFill/>
            <a:ln w="9525">
              <a:noFill/>
              <a:miter lim="800000"/>
              <a:headEnd/>
              <a:tailEnd/>
            </a:ln>
          </p:spPr>
          <p:txBody>
            <a:bodyPr wrap="none">
              <a:prstTxWarp prst="textNoShape">
                <a:avLst/>
              </a:prstTxWarp>
              <a:spAutoFit/>
            </a:bodyPr>
            <a:lstStyle/>
            <a:p>
              <a:pPr algn="ctr"/>
              <a:r>
                <a:rPr lang="en-US">
                  <a:solidFill>
                    <a:srgbClr val="420000"/>
                  </a:solidFill>
                </a:rPr>
                <a:t>Discipline</a:t>
              </a:r>
            </a:p>
            <a:p>
              <a:pPr algn="ctr"/>
              <a:r>
                <a:rPr lang="en-US">
                  <a:solidFill>
                    <a:srgbClr val="420000"/>
                  </a:solidFill>
                </a:rPr>
                <a:t>Depth</a:t>
              </a:r>
              <a:endParaRPr lang="en-US" sz="3200">
                <a:solidFill>
                  <a:srgbClr val="420000"/>
                </a:solidFill>
              </a:endParaRPr>
            </a:p>
          </p:txBody>
        </p:sp>
        <p:sp>
          <p:nvSpPr>
            <p:cNvPr id="253967" name="Line 16"/>
            <p:cNvSpPr>
              <a:spLocks noChangeShapeType="1"/>
            </p:cNvSpPr>
            <p:nvPr/>
          </p:nvSpPr>
          <p:spPr bwMode="auto">
            <a:xfrm>
              <a:off x="3312" y="1056"/>
              <a:ext cx="0" cy="153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solidFill>
                  <a:srgbClr val="420000"/>
                </a:solidFill>
              </a:endParaRPr>
            </a:p>
          </p:txBody>
        </p:sp>
      </p:grpSp>
      <p:sp>
        <p:nvSpPr>
          <p:cNvPr id="15377" name="Rectangle 17"/>
          <p:cNvSpPr>
            <a:spLocks noChangeArrowheads="1"/>
          </p:cNvSpPr>
          <p:nvPr/>
        </p:nvSpPr>
        <p:spPr bwMode="auto">
          <a:xfrm>
            <a:off x="3753073" y="5775325"/>
            <a:ext cx="1899791" cy="646331"/>
          </a:xfrm>
          <a:prstGeom prst="rect">
            <a:avLst/>
          </a:prstGeom>
          <a:noFill/>
          <a:ln w="9525">
            <a:noFill/>
            <a:miter lim="800000"/>
            <a:headEnd/>
            <a:tailEnd/>
          </a:ln>
        </p:spPr>
        <p:txBody>
          <a:bodyPr wrap="none">
            <a:prstTxWarp prst="textNoShape">
              <a:avLst/>
            </a:prstTxWarp>
            <a:spAutoFit/>
          </a:bodyPr>
          <a:lstStyle/>
          <a:p>
            <a:pPr algn="ctr"/>
            <a:r>
              <a:rPr lang="en-US">
                <a:solidFill>
                  <a:srgbClr val="420000"/>
                </a:solidFill>
              </a:rPr>
              <a:t>Solid Theoretical</a:t>
            </a:r>
            <a:br>
              <a:rPr lang="en-US">
                <a:solidFill>
                  <a:srgbClr val="420000"/>
                </a:solidFill>
              </a:rPr>
            </a:br>
            <a:r>
              <a:rPr lang="en-US">
                <a:solidFill>
                  <a:srgbClr val="420000"/>
                </a:solidFill>
              </a:rPr>
              <a:t>Foundation</a:t>
            </a:r>
            <a:endParaRPr lang="en-US" sz="3200">
              <a:solidFill>
                <a:srgbClr val="420000"/>
              </a:solidFill>
            </a:endParaRPr>
          </a:p>
        </p:txBody>
      </p:sp>
      <p:grpSp>
        <p:nvGrpSpPr>
          <p:cNvPr id="4" name="Group 21"/>
          <p:cNvGrpSpPr>
            <a:grpSpLocks/>
          </p:cNvGrpSpPr>
          <p:nvPr/>
        </p:nvGrpSpPr>
        <p:grpSpPr bwMode="auto">
          <a:xfrm>
            <a:off x="2038350" y="2574926"/>
            <a:ext cx="3141663" cy="646113"/>
            <a:chOff x="1188" y="816"/>
            <a:chExt cx="1979" cy="407"/>
          </a:xfrm>
        </p:grpSpPr>
        <p:sp>
          <p:nvSpPr>
            <p:cNvPr id="253962" name="Rectangle 13"/>
            <p:cNvSpPr>
              <a:spLocks noChangeArrowheads="1"/>
            </p:cNvSpPr>
            <p:nvPr/>
          </p:nvSpPr>
          <p:spPr bwMode="auto">
            <a:xfrm>
              <a:off x="1188" y="816"/>
              <a:ext cx="739" cy="407"/>
            </a:xfrm>
            <a:prstGeom prst="rect">
              <a:avLst/>
            </a:prstGeom>
            <a:noFill/>
            <a:ln w="9525">
              <a:noFill/>
              <a:miter lim="800000"/>
              <a:headEnd/>
              <a:tailEnd/>
            </a:ln>
          </p:spPr>
          <p:txBody>
            <a:bodyPr wrap="none">
              <a:prstTxWarp prst="textNoShape">
                <a:avLst/>
              </a:prstTxWarp>
              <a:spAutoFit/>
            </a:bodyPr>
            <a:lstStyle/>
            <a:p>
              <a:pPr algn="ctr"/>
              <a:r>
                <a:rPr lang="en-US">
                  <a:solidFill>
                    <a:srgbClr val="420000"/>
                  </a:solidFill>
                </a:rPr>
                <a:t>Discipline</a:t>
              </a:r>
            </a:p>
            <a:p>
              <a:pPr algn="ctr"/>
              <a:r>
                <a:rPr lang="en-US">
                  <a:solidFill>
                    <a:srgbClr val="420000"/>
                  </a:solidFill>
                </a:rPr>
                <a:t>Boundary</a:t>
              </a:r>
              <a:endParaRPr lang="en-US" sz="3200">
                <a:solidFill>
                  <a:srgbClr val="420000"/>
                </a:solidFill>
              </a:endParaRPr>
            </a:p>
          </p:txBody>
        </p:sp>
        <p:sp>
          <p:nvSpPr>
            <p:cNvPr id="253963" name="Line 15"/>
            <p:cNvSpPr>
              <a:spLocks noChangeShapeType="1"/>
            </p:cNvSpPr>
            <p:nvPr/>
          </p:nvSpPr>
          <p:spPr bwMode="auto">
            <a:xfrm>
              <a:off x="1920" y="1056"/>
              <a:ext cx="576"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solidFill>
                  <a:srgbClr val="420000"/>
                </a:solidFill>
              </a:endParaRPr>
            </a:p>
          </p:txBody>
        </p:sp>
        <p:sp>
          <p:nvSpPr>
            <p:cNvPr id="253964" name="Oval 19"/>
            <p:cNvSpPr>
              <a:spLocks noChangeArrowheads="1"/>
            </p:cNvSpPr>
            <p:nvPr/>
          </p:nvSpPr>
          <p:spPr bwMode="auto">
            <a:xfrm rot="-5400000">
              <a:off x="2706" y="749"/>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grpSp>
      <p:grpSp>
        <p:nvGrpSpPr>
          <p:cNvPr id="5" name="Group 25"/>
          <p:cNvGrpSpPr>
            <a:grpSpLocks/>
          </p:cNvGrpSpPr>
          <p:nvPr/>
        </p:nvGrpSpPr>
        <p:grpSpPr bwMode="auto">
          <a:xfrm>
            <a:off x="4521199" y="1889125"/>
            <a:ext cx="3273425" cy="1117600"/>
            <a:chOff x="2848" y="720"/>
            <a:chExt cx="2062" cy="704"/>
          </a:xfrm>
        </p:grpSpPr>
        <p:sp>
          <p:nvSpPr>
            <p:cNvPr id="253959" name="Oval 22"/>
            <p:cNvSpPr>
              <a:spLocks noChangeArrowheads="1"/>
            </p:cNvSpPr>
            <p:nvPr/>
          </p:nvSpPr>
          <p:spPr bwMode="auto">
            <a:xfrm>
              <a:off x="2848" y="1328"/>
              <a:ext cx="192" cy="96"/>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sp>
          <p:nvSpPr>
            <p:cNvPr id="253960" name="Line 23"/>
            <p:cNvSpPr>
              <a:spLocks noChangeShapeType="1"/>
            </p:cNvSpPr>
            <p:nvPr/>
          </p:nvSpPr>
          <p:spPr bwMode="auto">
            <a:xfrm flipH="1">
              <a:off x="3040" y="912"/>
              <a:ext cx="752" cy="464"/>
            </a:xfrm>
            <a:prstGeom prst="line">
              <a:avLst/>
            </a:prstGeom>
            <a:noFill/>
            <a:ln w="9525">
              <a:solidFill>
                <a:srgbClr val="420000"/>
              </a:solidFill>
              <a:round/>
              <a:headEnd/>
              <a:tailEnd type="triangle" w="med" len="med"/>
            </a:ln>
          </p:spPr>
          <p:txBody>
            <a:bodyPr wrap="none" anchor="ctr">
              <a:prstTxWarp prst="textNoShape">
                <a:avLst/>
              </a:prstTxWarp>
            </a:bodyPr>
            <a:lstStyle/>
            <a:p>
              <a:endParaRPr lang="en-US">
                <a:solidFill>
                  <a:srgbClr val="420000"/>
                </a:solidFill>
              </a:endParaRPr>
            </a:p>
          </p:txBody>
        </p:sp>
        <p:sp>
          <p:nvSpPr>
            <p:cNvPr id="253961" name="Rectangle 24"/>
            <p:cNvSpPr>
              <a:spLocks noChangeArrowheads="1"/>
            </p:cNvSpPr>
            <p:nvPr/>
          </p:nvSpPr>
          <p:spPr bwMode="auto">
            <a:xfrm>
              <a:off x="3792" y="720"/>
              <a:ext cx="1118" cy="233"/>
            </a:xfrm>
            <a:prstGeom prst="rect">
              <a:avLst/>
            </a:prstGeom>
            <a:noFill/>
            <a:ln w="9525">
              <a:noFill/>
              <a:miter lim="800000"/>
              <a:headEnd/>
              <a:tailEnd/>
            </a:ln>
          </p:spPr>
          <p:txBody>
            <a:bodyPr wrap="none">
              <a:prstTxWarp prst="textNoShape">
                <a:avLst/>
              </a:prstTxWarp>
              <a:spAutoFit/>
            </a:bodyPr>
            <a:lstStyle/>
            <a:p>
              <a:r>
                <a:rPr lang="en-US">
                  <a:solidFill>
                    <a:srgbClr val="420000"/>
                  </a:solidFill>
                </a:rPr>
                <a:t>Research Topic</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77">
                                            <p:txEl>
                                              <p:pRg st="0" end="0"/>
                                            </p:txEl>
                                          </p:spTgt>
                                        </p:tgtEl>
                                        <p:attrNameLst>
                                          <p:attrName>style.visibility</p:attrName>
                                        </p:attrNameLst>
                                      </p:cBhvr>
                                      <p:to>
                                        <p:strVal val="visible"/>
                                      </p:to>
                                    </p:set>
                                    <p:animEffect transition="in" filter="dissolve">
                                      <p:cBhvr>
                                        <p:cTn id="17" dur="500"/>
                                        <p:tgtEl>
                                          <p:spTgt spid="1537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build="p" autoUpdateAnimBg="0"/>
    </p:bld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32837"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Hurdler</a:t>
            </a:r>
          </a:p>
        </p:txBody>
      </p:sp>
      <p:sp>
        <p:nvSpPr>
          <p:cNvPr id="175108"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Knows that the path to innovation is strewn with obstacles, and develops a knack for overcoming or outsmarting those roadblocks. </a:t>
            </a:r>
          </a:p>
        </p:txBody>
      </p:sp>
      <p:sp>
        <p:nvSpPr>
          <p:cNvPr id="175109" name="Text Box 7"/>
          <p:cNvSpPr txBox="1">
            <a:spLocks noChangeArrowheads="1"/>
          </p:cNvSpPr>
          <p:nvPr/>
        </p:nvSpPr>
        <p:spPr bwMode="auto">
          <a:xfrm>
            <a:off x="4876800" y="4953000"/>
            <a:ext cx="39624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http://homepage.ntlworld.com/stu_collins/boxingdayrun/pages/news.html</a:t>
            </a:r>
          </a:p>
        </p:txBody>
      </p:sp>
      <p:pic>
        <p:nvPicPr>
          <p:cNvPr id="175110" name="Picture 9" descr="the hurdler"/>
          <p:cNvPicPr>
            <a:picLocks noChangeAspect="1" noChangeArrowheads="1"/>
          </p:cNvPicPr>
          <p:nvPr/>
        </p:nvPicPr>
        <p:blipFill>
          <a:blip r:embed="rId3"/>
          <a:srcRect/>
          <a:stretch>
            <a:fillRect/>
          </a:stretch>
        </p:blipFill>
        <p:spPr bwMode="auto">
          <a:xfrm>
            <a:off x="4495800" y="1935163"/>
            <a:ext cx="4495800" cy="2941637"/>
          </a:xfrm>
          <a:prstGeom prst="rect">
            <a:avLst/>
          </a:prstGeom>
          <a:noFill/>
          <a:ln w="38100">
            <a:solidFill>
              <a:srgbClr val="99FF33"/>
            </a:solidFill>
            <a:miter lim="800000"/>
            <a:headEnd/>
            <a:tailEnd/>
          </a:ln>
        </p:spPr>
      </p:pic>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33861"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Collaborator</a:t>
            </a:r>
          </a:p>
        </p:txBody>
      </p:sp>
      <p:sp>
        <p:nvSpPr>
          <p:cNvPr id="177156"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Helps bring eclectic groups together, and often leads from the middle of the pack to create new combinations and multidisciplinary solutions. </a:t>
            </a:r>
          </a:p>
        </p:txBody>
      </p:sp>
      <p:pic>
        <p:nvPicPr>
          <p:cNvPr id="177157" name="Picture 9" descr="collaborator image"/>
          <p:cNvPicPr>
            <a:picLocks noChangeAspect="1" noChangeArrowheads="1"/>
          </p:cNvPicPr>
          <p:nvPr/>
        </p:nvPicPr>
        <p:blipFill>
          <a:blip r:embed="rId3"/>
          <a:srcRect/>
          <a:stretch>
            <a:fillRect/>
          </a:stretch>
        </p:blipFill>
        <p:spPr bwMode="auto">
          <a:xfrm>
            <a:off x="4573588" y="1143000"/>
            <a:ext cx="4418012" cy="4699000"/>
          </a:xfrm>
          <a:prstGeom prst="rect">
            <a:avLst/>
          </a:prstGeom>
          <a:noFill/>
          <a:ln w="38100">
            <a:solidFill>
              <a:srgbClr val="99FF33"/>
            </a:solidFill>
            <a:miter lim="800000"/>
            <a:headEnd/>
            <a:tailEnd/>
          </a:ln>
        </p:spPr>
      </p:pic>
      <p:sp>
        <p:nvSpPr>
          <p:cNvPr id="177158" name="Text Box 10"/>
          <p:cNvSpPr txBox="1">
            <a:spLocks noChangeArrowheads="1"/>
          </p:cNvSpPr>
          <p:nvPr/>
        </p:nvSpPr>
        <p:spPr bwMode="auto">
          <a:xfrm>
            <a:off x="4648200" y="5867400"/>
            <a:ext cx="41148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http://www.semanticmetadata.net/2007/08/</a:t>
            </a: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34885"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Director</a:t>
            </a:r>
          </a:p>
        </p:txBody>
      </p:sp>
      <p:sp>
        <p:nvSpPr>
          <p:cNvPr id="179204"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Not only gathers together a talented cast, and crew but also helps to spark their creative talents. </a:t>
            </a:r>
          </a:p>
        </p:txBody>
      </p:sp>
      <p:sp>
        <p:nvSpPr>
          <p:cNvPr id="179205" name="Text Box 8"/>
          <p:cNvSpPr txBox="1">
            <a:spLocks noChangeArrowheads="1"/>
          </p:cNvSpPr>
          <p:nvPr/>
        </p:nvSpPr>
        <p:spPr bwMode="auto">
          <a:xfrm>
            <a:off x="4800600" y="5867400"/>
            <a:ext cx="4038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http://cic.vtt.fi/projects/stratcon/globalworkshop082007/participants/content/101_8766_large.html</a:t>
            </a:r>
          </a:p>
        </p:txBody>
      </p:sp>
      <p:pic>
        <p:nvPicPr>
          <p:cNvPr id="179206" name="Picture 9" descr="director image"/>
          <p:cNvPicPr>
            <a:picLocks noChangeAspect="1" noChangeArrowheads="1"/>
          </p:cNvPicPr>
          <p:nvPr/>
        </p:nvPicPr>
        <p:blipFill>
          <a:blip r:embed="rId3"/>
          <a:srcRect/>
          <a:stretch>
            <a:fillRect/>
          </a:stretch>
        </p:blipFill>
        <p:spPr bwMode="auto">
          <a:xfrm>
            <a:off x="5410200" y="1276350"/>
            <a:ext cx="3009900" cy="4514850"/>
          </a:xfrm>
          <a:prstGeom prst="rect">
            <a:avLst/>
          </a:prstGeom>
          <a:noFill/>
          <a:ln w="38100">
            <a:solidFill>
              <a:srgbClr val="99FF33"/>
            </a:solidFill>
            <a:miter lim="800000"/>
            <a:headEnd/>
            <a:tailEnd/>
          </a:ln>
        </p:spPr>
      </p:pic>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4370" name="Rectangle 2"/>
          <p:cNvSpPr>
            <a:spLocks noGrp="1" noChangeArrowheads="1"/>
          </p:cNvSpPr>
          <p:nvPr>
            <p:ph type="ctrTitle" idx="4294967295"/>
          </p:nvPr>
        </p:nvSpPr>
        <p:spPr>
          <a:xfrm>
            <a:off x="0" y="0"/>
            <a:ext cx="9144000" cy="6858000"/>
          </a:xfrm>
        </p:spPr>
        <p:txBody>
          <a:bodyPr/>
          <a:lstStyle/>
          <a:p>
            <a:pPr>
              <a:defRPr/>
            </a:pPr>
            <a:r>
              <a:rPr lang="en-US" sz="4400" dirty="0">
                <a:solidFill>
                  <a:srgbClr val="FFFF00"/>
                </a:solidFill>
                <a:effectLst/>
                <a:latin typeface="Comic Sans MS" pitchFamily="-106" charset="0"/>
              </a:rPr>
              <a:t>The Building Personas:</a:t>
            </a:r>
            <a:r>
              <a:rPr lang="en-US" sz="4400" dirty="0">
                <a:solidFill>
                  <a:schemeClr val="bg1"/>
                </a:solidFill>
                <a:latin typeface="Comic Sans MS" pitchFamily="-106" charset="0"/>
              </a:rPr>
              <a:t/>
            </a:r>
            <a:br>
              <a:rPr lang="en-US" sz="4400" dirty="0">
                <a:solidFill>
                  <a:schemeClr val="bg1"/>
                </a:solidFill>
                <a:latin typeface="Comic Sans MS" pitchFamily="-106" charset="0"/>
              </a:rPr>
            </a:br>
            <a:r>
              <a:rPr lang="en-US" sz="4400" dirty="0">
                <a:solidFill>
                  <a:schemeClr val="bg1"/>
                </a:solidFill>
                <a:latin typeface="Comic Sans MS" pitchFamily="-106" charset="0"/>
              </a:rPr>
              <a:t> </a:t>
            </a:r>
            <a:r>
              <a:rPr lang="en-US" dirty="0">
                <a:solidFill>
                  <a:schemeClr val="bg1"/>
                </a:solidFill>
                <a:latin typeface="Comic Sans MS" pitchFamily="-106" charset="0"/>
              </a:rPr>
              <a:t>The Experience Architect </a:t>
            </a:r>
            <a:br>
              <a:rPr lang="en-US" dirty="0">
                <a:solidFill>
                  <a:schemeClr val="bg1"/>
                </a:solidFill>
                <a:latin typeface="Comic Sans MS" pitchFamily="-106" charset="0"/>
              </a:rPr>
            </a:br>
            <a:r>
              <a:rPr lang="en-US" dirty="0">
                <a:solidFill>
                  <a:schemeClr val="bg1"/>
                </a:solidFill>
                <a:latin typeface="Comic Sans MS" pitchFamily="-106" charset="0"/>
              </a:rPr>
              <a:t> The Set Designer </a:t>
            </a:r>
            <a:br>
              <a:rPr lang="en-US" dirty="0">
                <a:solidFill>
                  <a:schemeClr val="bg1"/>
                </a:solidFill>
                <a:latin typeface="Comic Sans MS" pitchFamily="-106" charset="0"/>
              </a:rPr>
            </a:br>
            <a:r>
              <a:rPr lang="en-US" dirty="0">
                <a:solidFill>
                  <a:schemeClr val="bg1"/>
                </a:solidFill>
                <a:latin typeface="Comic Sans MS" pitchFamily="-106" charset="0"/>
              </a:rPr>
              <a:t> The Caregiver</a:t>
            </a:r>
            <a:br>
              <a:rPr lang="en-US" dirty="0">
                <a:solidFill>
                  <a:schemeClr val="bg1"/>
                </a:solidFill>
                <a:latin typeface="Comic Sans MS" pitchFamily="-106" charset="0"/>
              </a:rPr>
            </a:br>
            <a:r>
              <a:rPr lang="en-US" dirty="0">
                <a:solidFill>
                  <a:schemeClr val="bg1"/>
                </a:solidFill>
                <a:latin typeface="Comic Sans MS" pitchFamily="-106" charset="0"/>
              </a:rPr>
              <a:t> The Storyteller</a:t>
            </a:r>
            <a:endParaRPr lang="en-US" dirty="0">
              <a:solidFill>
                <a:schemeClr val="bg1"/>
              </a:solidFill>
            </a:endParaRPr>
          </a:p>
        </p:txBody>
      </p:sp>
      <p:sp>
        <p:nvSpPr>
          <p:cNvPr id="181251" name="Rectangle 3"/>
          <p:cNvSpPr>
            <a:spLocks noChangeArrowheads="1"/>
          </p:cNvSpPr>
          <p:nvPr/>
        </p:nvSpPr>
        <p:spPr bwMode="auto">
          <a:xfrm>
            <a:off x="2743200" y="6477000"/>
            <a:ext cx="6400800" cy="381000"/>
          </a:xfrm>
          <a:prstGeom prst="rect">
            <a:avLst/>
          </a:prstGeom>
          <a:noFill/>
          <a:ln w="9525">
            <a:noFill/>
            <a:miter lim="800000"/>
            <a:headEnd/>
            <a:tailEnd/>
          </a:ln>
        </p:spPr>
        <p:txBody>
          <a:bodyPr>
            <a:prstTxWarp prst="textNoShape">
              <a:avLst/>
            </a:prstTxWarp>
          </a:bodyPr>
          <a:lstStyle/>
          <a:p>
            <a:pPr marL="342900" indent="-342900" algn="r">
              <a:spcBef>
                <a:spcPct val="25000"/>
              </a:spcBef>
              <a:buClr>
                <a:srgbClr val="FFCC00"/>
              </a:buClr>
              <a:buSzPct val="125000"/>
            </a:pPr>
            <a:r>
              <a:rPr lang="en-US" sz="1600" b="1" i="1" u="sng">
                <a:solidFill>
                  <a:srgbClr val="FFCC00"/>
                </a:solidFill>
                <a:latin typeface="Verdana" charset="0"/>
              </a:rPr>
              <a:t>Tom Kelley, IDEO General Manager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54370"/>
                                        </p:tgtEl>
                                        <p:attrNameLst>
                                          <p:attrName>style.visibility</p:attrName>
                                        </p:attrNameLst>
                                      </p:cBhvr>
                                      <p:to>
                                        <p:strVal val="visible"/>
                                      </p:to>
                                    </p:set>
                                    <p:animEffect transition="in" filter="fade">
                                      <p:cBhvr>
                                        <p:cTn id="7" dur="500"/>
                                        <p:tgtEl>
                                          <p:spTgt spid="954370"/>
                                        </p:tgtEl>
                                      </p:cBhvr>
                                    </p:animEffect>
                                    <p:anim calcmode="lin" valueType="num">
                                      <p:cBhvr>
                                        <p:cTn id="8" dur="500" fill="hold"/>
                                        <p:tgtEl>
                                          <p:spTgt spid="954370"/>
                                        </p:tgtEl>
                                        <p:attrNameLst>
                                          <p:attrName>ppt_x</p:attrName>
                                        </p:attrNameLst>
                                      </p:cBhvr>
                                      <p:tavLst>
                                        <p:tav tm="0">
                                          <p:val>
                                            <p:strVal val="#ppt_x-.1"/>
                                          </p:val>
                                        </p:tav>
                                        <p:tav tm="100000">
                                          <p:val>
                                            <p:strVal val="#ppt_x"/>
                                          </p:val>
                                        </p:tav>
                                      </p:tavLst>
                                    </p:anim>
                                    <p:anim calcmode="lin" valueType="num">
                                      <p:cBhvr>
                                        <p:cTn id="9" dur="500" fill="hold"/>
                                        <p:tgtEl>
                                          <p:spTgt spid="9543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0" grpId="0"/>
    </p:bld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36933"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Experience Architect</a:t>
            </a:r>
          </a:p>
        </p:txBody>
      </p:sp>
      <p:sp>
        <p:nvSpPr>
          <p:cNvPr id="183300"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Designs compelling experiences that go beyond mere functionality to connect at a deeper level with customers' latent or expressed needs. </a:t>
            </a:r>
          </a:p>
        </p:txBody>
      </p:sp>
      <p:pic>
        <p:nvPicPr>
          <p:cNvPr id="183301" name="Picture 8" descr="experience architect (1)"/>
          <p:cNvPicPr>
            <a:picLocks noChangeAspect="1" noChangeArrowheads="1"/>
          </p:cNvPicPr>
          <p:nvPr/>
        </p:nvPicPr>
        <p:blipFill>
          <a:blip r:embed="rId3"/>
          <a:srcRect b="18048"/>
          <a:stretch>
            <a:fillRect/>
          </a:stretch>
        </p:blipFill>
        <p:spPr bwMode="auto">
          <a:xfrm>
            <a:off x="4876800" y="990600"/>
            <a:ext cx="3962400" cy="2435225"/>
          </a:xfrm>
          <a:prstGeom prst="rect">
            <a:avLst/>
          </a:prstGeom>
          <a:noFill/>
          <a:ln w="38100">
            <a:solidFill>
              <a:srgbClr val="99FF33"/>
            </a:solidFill>
            <a:miter lim="800000"/>
            <a:headEnd/>
            <a:tailEnd/>
          </a:ln>
        </p:spPr>
      </p:pic>
      <p:pic>
        <p:nvPicPr>
          <p:cNvPr id="183302" name="Picture 9" descr="experience architect (2)"/>
          <p:cNvPicPr>
            <a:picLocks noChangeAspect="1" noChangeArrowheads="1"/>
          </p:cNvPicPr>
          <p:nvPr/>
        </p:nvPicPr>
        <p:blipFill>
          <a:blip r:embed="rId4"/>
          <a:srcRect l="7487" t="3542" r="5040" b="9836"/>
          <a:stretch>
            <a:fillRect/>
          </a:stretch>
        </p:blipFill>
        <p:spPr bwMode="auto">
          <a:xfrm>
            <a:off x="5106988" y="3884613"/>
            <a:ext cx="3576637" cy="2592387"/>
          </a:xfrm>
          <a:prstGeom prst="rect">
            <a:avLst/>
          </a:prstGeom>
          <a:noFill/>
          <a:ln w="38100">
            <a:solidFill>
              <a:srgbClr val="99FF33"/>
            </a:solidFill>
            <a:miter lim="800000"/>
            <a:headEnd/>
            <a:tailEnd/>
          </a:ln>
        </p:spPr>
      </p:pic>
      <p:sp>
        <p:nvSpPr>
          <p:cNvPr id="183303" name="Text Box 10"/>
          <p:cNvSpPr txBox="1">
            <a:spLocks noChangeArrowheads="1"/>
          </p:cNvSpPr>
          <p:nvPr/>
        </p:nvSpPr>
        <p:spPr bwMode="auto">
          <a:xfrm>
            <a:off x="4724400" y="3429000"/>
            <a:ext cx="41910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http://images.businessweek.com/ss/07/05/0510_wow_marino/source/1.htm</a:t>
            </a:r>
          </a:p>
        </p:txBody>
      </p:sp>
      <p:sp>
        <p:nvSpPr>
          <p:cNvPr id="183304" name="Text Box 11"/>
          <p:cNvSpPr txBox="1">
            <a:spLocks noChangeArrowheads="1"/>
          </p:cNvSpPr>
          <p:nvPr/>
        </p:nvSpPr>
        <p:spPr bwMode="auto">
          <a:xfrm>
            <a:off x="4800600" y="6477000"/>
            <a:ext cx="41910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solidFill>
                  <a:srgbClr val="FFCC00"/>
                </a:solidFill>
                <a:latin typeface="Arial" charset="0"/>
              </a:rPr>
              <a:t>http://www.weirdomatic.com/funny-fish-buildings.html</a:t>
            </a: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56389"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Set Designer</a:t>
            </a:r>
          </a:p>
        </p:txBody>
      </p:sp>
      <p:sp>
        <p:nvSpPr>
          <p:cNvPr id="185348"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Creates a stage on which innovation team members can do their best work, transforming physical environments into powerful tools to influence behavior and attitude. </a:t>
            </a:r>
          </a:p>
        </p:txBody>
      </p:sp>
      <p:sp>
        <p:nvSpPr>
          <p:cNvPr id="185349" name="Rectangle 8"/>
          <p:cNvSpPr>
            <a:spLocks noChangeArrowheads="1"/>
          </p:cNvSpPr>
          <p:nvPr/>
        </p:nvSpPr>
        <p:spPr bwMode="auto">
          <a:xfrm>
            <a:off x="4800600" y="4876800"/>
            <a:ext cx="4038600" cy="274638"/>
          </a:xfrm>
          <a:prstGeom prst="rect">
            <a:avLst/>
          </a:prstGeom>
          <a:noFill/>
          <a:ln w="9525">
            <a:noFill/>
            <a:miter lim="800000"/>
            <a:headEnd/>
            <a:tailEnd/>
          </a:ln>
        </p:spPr>
        <p:txBody>
          <a:bodyPr>
            <a:prstTxWarp prst="textNoShape">
              <a:avLst/>
            </a:prstTxWarp>
            <a:spAutoFit/>
          </a:bodyPr>
          <a:lstStyle/>
          <a:p>
            <a:pPr algn="ctr"/>
            <a:r>
              <a:rPr lang="en-US" sz="1200" b="1">
                <a:solidFill>
                  <a:srgbClr val="FFCC00"/>
                </a:solidFill>
                <a:latin typeface="Arial" charset="0"/>
              </a:rPr>
              <a:t>http://www.sceneryfirst.com/cruise_line_revue.htm</a:t>
            </a:r>
          </a:p>
        </p:txBody>
      </p:sp>
      <p:pic>
        <p:nvPicPr>
          <p:cNvPr id="185350" name="Picture 9" descr="set designer image"/>
          <p:cNvPicPr>
            <a:picLocks noChangeAspect="1" noChangeArrowheads="1"/>
          </p:cNvPicPr>
          <p:nvPr/>
        </p:nvPicPr>
        <p:blipFill>
          <a:blip r:embed="rId3"/>
          <a:srcRect/>
          <a:stretch>
            <a:fillRect/>
          </a:stretch>
        </p:blipFill>
        <p:spPr bwMode="auto">
          <a:xfrm>
            <a:off x="4572000" y="1981200"/>
            <a:ext cx="4495800" cy="2787650"/>
          </a:xfrm>
          <a:prstGeom prst="rect">
            <a:avLst/>
          </a:prstGeom>
          <a:noFill/>
          <a:ln w="38100">
            <a:solidFill>
              <a:srgbClr val="99FF33"/>
            </a:solidFill>
            <a:miter lim="800000"/>
            <a:headEnd/>
            <a:tailEnd/>
          </a:ln>
        </p:spPr>
      </p:pic>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58437"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Caregiver</a:t>
            </a:r>
          </a:p>
        </p:txBody>
      </p:sp>
      <p:sp>
        <p:nvSpPr>
          <p:cNvPr id="187396"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Builds on the metaphor of a health-care professional to deliver customer care in a manner that goes beyond mere service; they anticipate customer needs and are ready to look after them.</a:t>
            </a:r>
          </a:p>
        </p:txBody>
      </p:sp>
      <p:sp>
        <p:nvSpPr>
          <p:cNvPr id="187397" name="Rectangle 8"/>
          <p:cNvSpPr>
            <a:spLocks noChangeArrowheads="1"/>
          </p:cNvSpPr>
          <p:nvPr/>
        </p:nvSpPr>
        <p:spPr bwMode="auto">
          <a:xfrm>
            <a:off x="5486400" y="5897563"/>
            <a:ext cx="2676525" cy="274637"/>
          </a:xfrm>
          <a:prstGeom prst="rect">
            <a:avLst/>
          </a:prstGeom>
          <a:noFill/>
          <a:ln w="9525">
            <a:noFill/>
            <a:miter lim="800000"/>
            <a:headEnd/>
            <a:tailEnd/>
          </a:ln>
        </p:spPr>
        <p:txBody>
          <a:bodyPr>
            <a:prstTxWarp prst="textNoShape">
              <a:avLst/>
            </a:prstTxWarp>
            <a:spAutoFit/>
          </a:bodyPr>
          <a:lstStyle/>
          <a:p>
            <a:pPr algn="ctr"/>
            <a:r>
              <a:rPr lang="en-US" sz="1200" b="1">
                <a:solidFill>
                  <a:srgbClr val="FFCC00"/>
                </a:solidFill>
                <a:latin typeface="Arial" charset="0"/>
              </a:rPr>
              <a:t>http://www.motivationalplus.com/</a:t>
            </a:r>
          </a:p>
        </p:txBody>
      </p:sp>
      <p:pic>
        <p:nvPicPr>
          <p:cNvPr id="187398" name="Picture 9" descr="caregiver image"/>
          <p:cNvPicPr>
            <a:picLocks noChangeAspect="1" noChangeArrowheads="1"/>
          </p:cNvPicPr>
          <p:nvPr/>
        </p:nvPicPr>
        <p:blipFill>
          <a:blip r:embed="rId3"/>
          <a:srcRect/>
          <a:stretch>
            <a:fillRect/>
          </a:stretch>
        </p:blipFill>
        <p:spPr bwMode="auto">
          <a:xfrm>
            <a:off x="4572000" y="1395413"/>
            <a:ext cx="4419600" cy="4406900"/>
          </a:xfrm>
          <a:prstGeom prst="rect">
            <a:avLst/>
          </a:prstGeom>
          <a:noFill/>
          <a:ln w="38100">
            <a:solidFill>
              <a:srgbClr val="99FF33"/>
            </a:solidFill>
            <a:miter lim="800000"/>
            <a:headEnd/>
            <a:tailEnd/>
          </a:ln>
        </p:spPr>
      </p:pic>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0" y="6562725"/>
            <a:ext cx="2955925" cy="274638"/>
          </a:xfrm>
          <a:prstGeom prst="rect">
            <a:avLst/>
          </a:prstGeom>
          <a:noFill/>
          <a:ln w="9525">
            <a:noFill/>
            <a:miter lim="800000"/>
            <a:headEnd/>
            <a:tailEnd/>
          </a:ln>
        </p:spPr>
        <p:txBody>
          <a:bodyPr wrap="none">
            <a:prstTxWarp prst="textNoShape">
              <a:avLst/>
            </a:prstTxWarp>
            <a:spAutoFit/>
          </a:bodyPr>
          <a:lstStyle/>
          <a:p>
            <a:r>
              <a:rPr lang="en-US" sz="1200">
                <a:solidFill>
                  <a:srgbClr val="FFCC00"/>
                </a:solidFill>
                <a:latin typeface="Verdana" charset="0"/>
              </a:rPr>
              <a:t>Tom Kelley, General Manager, IDEO</a:t>
            </a:r>
          </a:p>
        </p:txBody>
      </p:sp>
      <p:sp>
        <p:nvSpPr>
          <p:cNvPr id="660485" name="Rectangle 5"/>
          <p:cNvSpPr>
            <a:spLocks noGrp="1" noChangeArrowheads="1"/>
          </p:cNvSpPr>
          <p:nvPr>
            <p:ph type="title" idx="4294967295"/>
          </p:nvPr>
        </p:nvSpPr>
        <p:spPr/>
        <p:txBody>
          <a:bodyPr/>
          <a:lstStyle/>
          <a:p>
            <a:pPr>
              <a:defRPr/>
            </a:pPr>
            <a:r>
              <a:rPr lang="en-US">
                <a:effectLst>
                  <a:outerShdw blurRad="38100" dist="38100" dir="2700000" algn="tl">
                    <a:srgbClr val="FFFFFF"/>
                  </a:outerShdw>
                </a:effectLst>
              </a:rPr>
              <a:t>The Storyteller</a:t>
            </a:r>
          </a:p>
        </p:txBody>
      </p:sp>
      <p:sp>
        <p:nvSpPr>
          <p:cNvPr id="189444" name="Rectangle 6"/>
          <p:cNvSpPr>
            <a:spLocks noGrp="1" noChangeArrowheads="1"/>
          </p:cNvSpPr>
          <p:nvPr>
            <p:ph type="body" sz="half" idx="4294967295"/>
          </p:nvPr>
        </p:nvSpPr>
        <p:spPr>
          <a:xfrm>
            <a:off x="228600" y="1447800"/>
            <a:ext cx="4267200" cy="5105400"/>
          </a:xfrm>
        </p:spPr>
        <p:txBody>
          <a:bodyPr/>
          <a:lstStyle/>
          <a:p>
            <a:pPr marL="0" indent="0" algn="ctr">
              <a:buFontTx/>
              <a:buNone/>
            </a:pPr>
            <a:r>
              <a:rPr lang="en-US" sz="2800">
                <a:ea typeface="ＭＳ Ｐゴシック" charset="-128"/>
                <a:cs typeface="ＭＳ Ｐゴシック" charset="-128"/>
              </a:rPr>
              <a:t>Builds both internal morale and external awareness through compelling narratives that communicate a fundamental human value or reinforce a specific cultural trait. </a:t>
            </a:r>
          </a:p>
        </p:txBody>
      </p:sp>
      <p:sp>
        <p:nvSpPr>
          <p:cNvPr id="189445" name="Rectangle 8"/>
          <p:cNvSpPr>
            <a:spLocks noChangeArrowheads="1"/>
          </p:cNvSpPr>
          <p:nvPr/>
        </p:nvSpPr>
        <p:spPr bwMode="auto">
          <a:xfrm>
            <a:off x="5183188" y="5562600"/>
            <a:ext cx="2584450" cy="274638"/>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FFCC00"/>
                </a:solidFill>
                <a:latin typeface="Arial" charset="0"/>
              </a:rPr>
              <a:t>http://www.hhcc.com/?m=200608</a:t>
            </a:r>
          </a:p>
        </p:txBody>
      </p:sp>
      <p:pic>
        <p:nvPicPr>
          <p:cNvPr id="189446" name="Picture 9" descr="storyteller image"/>
          <p:cNvPicPr>
            <a:picLocks noChangeAspect="1" noChangeArrowheads="1"/>
          </p:cNvPicPr>
          <p:nvPr/>
        </p:nvPicPr>
        <p:blipFill>
          <a:blip r:embed="rId3"/>
          <a:srcRect/>
          <a:stretch>
            <a:fillRect/>
          </a:stretch>
        </p:blipFill>
        <p:spPr bwMode="auto">
          <a:xfrm>
            <a:off x="4419600" y="1236663"/>
            <a:ext cx="4343400" cy="4249737"/>
          </a:xfrm>
          <a:prstGeom prst="rect">
            <a:avLst/>
          </a:prstGeom>
          <a:noFill/>
          <a:ln w="38100">
            <a:solidFill>
              <a:srgbClr val="99FF33"/>
            </a:solidFill>
            <a:miter lim="800000"/>
            <a:headEnd/>
            <a:tailEnd/>
          </a:ln>
        </p:spPr>
      </p:pic>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4370" name="Rectangle 2"/>
          <p:cNvSpPr>
            <a:spLocks noGrp="1" noChangeArrowheads="1"/>
          </p:cNvSpPr>
          <p:nvPr>
            <p:ph type="ctrTitle" idx="4294967295"/>
          </p:nvPr>
        </p:nvSpPr>
        <p:spPr>
          <a:xfrm>
            <a:off x="0" y="685800"/>
            <a:ext cx="9144000" cy="4724400"/>
          </a:xfrm>
        </p:spPr>
        <p:txBody>
          <a:bodyPr/>
          <a:lstStyle/>
          <a:p>
            <a:pPr>
              <a:defRPr/>
            </a:pPr>
            <a:r>
              <a:rPr lang="en-US" sz="4400" dirty="0" smtClean="0">
                <a:solidFill>
                  <a:srgbClr val="FF6600"/>
                </a:solidFill>
                <a:effectLst/>
                <a:latin typeface="Comic Sans MS" pitchFamily="-105" charset="0"/>
              </a:rPr>
              <a:t>…And the </a:t>
            </a:r>
            <a:r>
              <a:rPr lang="en-US" sz="4400" dirty="0" smtClean="0">
                <a:solidFill>
                  <a:srgbClr val="FFFF00"/>
                </a:solidFill>
                <a:effectLst/>
              </a:rPr>
              <a:t>Six Thinking Hats</a:t>
            </a:r>
            <a:r>
              <a:rPr lang="en-US" sz="3200" baseline="30000" dirty="0" smtClean="0">
                <a:solidFill>
                  <a:srgbClr val="FFFF00"/>
                </a:solidFill>
                <a:effectLst/>
              </a:rPr>
              <a:t>®</a:t>
            </a:r>
            <a:r>
              <a:rPr lang="en-US" sz="4400" dirty="0" smtClean="0">
                <a:effectLst/>
              </a:rPr>
              <a:t/>
            </a:r>
            <a:br>
              <a:rPr lang="en-US" sz="4400" dirty="0" smtClean="0">
                <a:effectLst/>
              </a:rPr>
            </a:br>
            <a:r>
              <a:rPr lang="en-US" sz="4400" dirty="0" smtClean="0">
                <a:solidFill>
                  <a:srgbClr val="FF6600"/>
                </a:solidFill>
                <a:effectLst/>
                <a:latin typeface="Comic Sans MS" pitchFamily="-105" charset="0"/>
              </a:rPr>
              <a:t>they wear:</a:t>
            </a:r>
            <a:r>
              <a:rPr lang="en-US" sz="4400" dirty="0" smtClean="0">
                <a:solidFill>
                  <a:schemeClr val="bg1"/>
                </a:solidFill>
                <a:effectLst/>
                <a:latin typeface="Comic Sans MS" pitchFamily="-105" charset="0"/>
              </a:rPr>
              <a:t/>
            </a:r>
            <a:br>
              <a:rPr lang="en-US" sz="4400" dirty="0" smtClean="0">
                <a:solidFill>
                  <a:schemeClr val="bg1"/>
                </a:solidFill>
                <a:effectLst/>
                <a:latin typeface="Comic Sans MS" pitchFamily="-105" charset="0"/>
              </a:rPr>
            </a:br>
            <a:r>
              <a:rPr lang="en-US" sz="4400" dirty="0" smtClean="0">
                <a:solidFill>
                  <a:schemeClr val="bg1"/>
                </a:solidFill>
                <a:effectLst/>
                <a:latin typeface="Comic Sans MS" pitchFamily="-105" charset="0"/>
              </a:rPr>
              <a:t> </a:t>
            </a:r>
            <a:br>
              <a:rPr lang="en-US" sz="4400" dirty="0" smtClean="0">
                <a:solidFill>
                  <a:schemeClr val="bg1"/>
                </a:solidFill>
                <a:effectLst/>
                <a:latin typeface="Comic Sans MS" pitchFamily="-105" charset="0"/>
              </a:rPr>
            </a:br>
            <a:r>
              <a:rPr lang="en-US" dirty="0" smtClean="0">
                <a:solidFill>
                  <a:schemeClr val="bg1"/>
                </a:solidFill>
                <a:effectLst/>
                <a:latin typeface="Comic Sans MS"/>
                <a:cs typeface="Comic Sans MS"/>
              </a:rPr>
              <a:t>White (</a:t>
            </a:r>
            <a:r>
              <a:rPr lang="en-US" dirty="0" smtClean="0">
                <a:solidFill>
                  <a:schemeClr val="bg1"/>
                </a:solidFill>
                <a:latin typeface="Comic Sans MS"/>
                <a:cs typeface="Comic Sans MS"/>
              </a:rPr>
              <a:t>Neutrality)</a:t>
            </a:r>
            <a:r>
              <a:rPr lang="en-US" dirty="0" smtClean="0">
                <a:solidFill>
                  <a:schemeClr val="bg1"/>
                </a:solidFill>
                <a:effectLst/>
                <a:latin typeface="Comic Sans MS"/>
                <a:cs typeface="Comic Sans MS"/>
              </a:rPr>
              <a:t/>
            </a:r>
            <a:br>
              <a:rPr lang="en-US" dirty="0" smtClean="0">
                <a:solidFill>
                  <a:schemeClr val="bg1"/>
                </a:solidFill>
                <a:effectLst/>
                <a:latin typeface="Comic Sans MS"/>
                <a:cs typeface="Comic Sans MS"/>
              </a:rPr>
            </a:br>
            <a:r>
              <a:rPr lang="en-US" dirty="0" smtClean="0">
                <a:solidFill>
                  <a:srgbClr val="FFFF00"/>
                </a:solidFill>
                <a:effectLst/>
                <a:latin typeface="Comic Sans MS"/>
                <a:cs typeface="Comic Sans MS"/>
              </a:rPr>
              <a:t>Yellow (</a:t>
            </a:r>
            <a:r>
              <a:rPr lang="en-US" dirty="0" smtClean="0">
                <a:solidFill>
                  <a:srgbClr val="FFFF00"/>
                </a:solidFill>
                <a:latin typeface="Comic Sans MS"/>
                <a:cs typeface="Comic Sans MS"/>
              </a:rPr>
              <a:t>Positive Judgment)</a:t>
            </a:r>
            <a:r>
              <a:rPr lang="en-US" dirty="0" smtClean="0">
                <a:solidFill>
                  <a:schemeClr val="bg1"/>
                </a:solidFill>
                <a:effectLst/>
                <a:latin typeface="Comic Sans MS"/>
                <a:cs typeface="Comic Sans MS"/>
              </a:rPr>
              <a:t/>
            </a:r>
            <a:br>
              <a:rPr lang="en-US" dirty="0" smtClean="0">
                <a:solidFill>
                  <a:schemeClr val="bg1"/>
                </a:solidFill>
                <a:effectLst/>
                <a:latin typeface="Comic Sans MS"/>
                <a:cs typeface="Comic Sans MS"/>
              </a:rPr>
            </a:br>
            <a:r>
              <a:rPr lang="en-US" dirty="0" smtClean="0">
                <a:solidFill>
                  <a:schemeClr val="tx1"/>
                </a:solidFill>
                <a:effectLst/>
                <a:latin typeface="Comic Sans MS"/>
                <a:cs typeface="Comic Sans MS"/>
              </a:rPr>
              <a:t>Black (</a:t>
            </a:r>
            <a:r>
              <a:rPr lang="en-US" dirty="0" smtClean="0">
                <a:solidFill>
                  <a:schemeClr val="tx1"/>
                </a:solidFill>
                <a:latin typeface="Comic Sans MS"/>
                <a:cs typeface="Comic Sans MS"/>
              </a:rPr>
              <a:t>Negative judgment)</a:t>
            </a:r>
            <a:r>
              <a:rPr lang="en-US" dirty="0" smtClean="0">
                <a:solidFill>
                  <a:schemeClr val="bg1"/>
                </a:solidFill>
                <a:effectLst/>
                <a:latin typeface="Comic Sans MS"/>
                <a:cs typeface="Comic Sans MS"/>
              </a:rPr>
              <a:t/>
            </a:r>
            <a:br>
              <a:rPr lang="en-US" dirty="0" smtClean="0">
                <a:solidFill>
                  <a:schemeClr val="bg1"/>
                </a:solidFill>
                <a:effectLst/>
                <a:latin typeface="Comic Sans MS"/>
                <a:cs typeface="Comic Sans MS"/>
              </a:rPr>
            </a:br>
            <a:r>
              <a:rPr lang="en-US" dirty="0" smtClean="0">
                <a:solidFill>
                  <a:srgbClr val="FF0000"/>
                </a:solidFill>
                <a:effectLst/>
                <a:latin typeface="Comic Sans MS"/>
                <a:cs typeface="Comic Sans MS"/>
              </a:rPr>
              <a:t>Red (</a:t>
            </a:r>
            <a:r>
              <a:rPr lang="en-US" dirty="0" smtClean="0">
                <a:solidFill>
                  <a:srgbClr val="FF0000"/>
                </a:solidFill>
                <a:latin typeface="Comic Sans MS"/>
                <a:cs typeface="Comic Sans MS"/>
              </a:rPr>
              <a:t>Feeling)</a:t>
            </a:r>
            <a:r>
              <a:rPr lang="en-US" dirty="0" smtClean="0">
                <a:solidFill>
                  <a:schemeClr val="bg1"/>
                </a:solidFill>
                <a:effectLst/>
                <a:latin typeface="Comic Sans MS"/>
                <a:cs typeface="Comic Sans MS"/>
              </a:rPr>
              <a:t/>
            </a:r>
            <a:br>
              <a:rPr lang="en-US" dirty="0" smtClean="0">
                <a:solidFill>
                  <a:schemeClr val="bg1"/>
                </a:solidFill>
                <a:effectLst/>
                <a:latin typeface="Comic Sans MS"/>
                <a:cs typeface="Comic Sans MS"/>
              </a:rPr>
            </a:br>
            <a:r>
              <a:rPr lang="en-US" dirty="0" smtClean="0">
                <a:solidFill>
                  <a:srgbClr val="66FF66"/>
                </a:solidFill>
                <a:effectLst/>
                <a:latin typeface="Comic Sans MS"/>
                <a:cs typeface="Comic Sans MS"/>
              </a:rPr>
              <a:t>Green (</a:t>
            </a:r>
            <a:r>
              <a:rPr lang="en-US" dirty="0" smtClean="0">
                <a:solidFill>
                  <a:srgbClr val="66FF66"/>
                </a:solidFill>
                <a:latin typeface="Comic Sans MS"/>
                <a:cs typeface="Comic Sans MS"/>
              </a:rPr>
              <a:t>Creative thinking)</a:t>
            </a:r>
            <a:r>
              <a:rPr lang="en-US" dirty="0" smtClean="0">
                <a:solidFill>
                  <a:schemeClr val="bg1"/>
                </a:solidFill>
                <a:effectLst/>
                <a:latin typeface="Comic Sans MS"/>
                <a:cs typeface="Comic Sans MS"/>
              </a:rPr>
              <a:t/>
            </a:r>
            <a:br>
              <a:rPr lang="en-US" dirty="0" smtClean="0">
                <a:solidFill>
                  <a:schemeClr val="bg1"/>
                </a:solidFill>
                <a:effectLst/>
                <a:latin typeface="Comic Sans MS"/>
                <a:cs typeface="Comic Sans MS"/>
              </a:rPr>
            </a:br>
            <a:r>
              <a:rPr lang="en-US" dirty="0" smtClean="0">
                <a:solidFill>
                  <a:srgbClr val="3366FF"/>
                </a:solidFill>
                <a:effectLst/>
                <a:latin typeface="Comic Sans MS"/>
                <a:cs typeface="Comic Sans MS"/>
              </a:rPr>
              <a:t>Blue (</a:t>
            </a:r>
            <a:r>
              <a:rPr lang="en-US" dirty="0" smtClean="0">
                <a:solidFill>
                  <a:srgbClr val="3366FF"/>
                </a:solidFill>
                <a:latin typeface="Comic Sans MS"/>
                <a:cs typeface="Comic Sans MS"/>
              </a:rPr>
              <a:t>Process control)</a:t>
            </a:r>
            <a:endParaRPr lang="en-US" dirty="0" smtClean="0">
              <a:solidFill>
                <a:srgbClr val="3366FF"/>
              </a:solidFill>
              <a:effectLst/>
              <a:latin typeface="Comic Sans MS"/>
              <a:cs typeface="Comic Sans MS"/>
            </a:endParaRPr>
          </a:p>
        </p:txBody>
      </p:sp>
      <p:sp>
        <p:nvSpPr>
          <p:cNvPr id="191491" name="Rectangle 3"/>
          <p:cNvSpPr>
            <a:spLocks noChangeArrowheads="1"/>
          </p:cNvSpPr>
          <p:nvPr/>
        </p:nvSpPr>
        <p:spPr bwMode="auto">
          <a:xfrm>
            <a:off x="2743200" y="6477000"/>
            <a:ext cx="6400800" cy="381000"/>
          </a:xfrm>
          <a:prstGeom prst="rect">
            <a:avLst/>
          </a:prstGeom>
          <a:noFill/>
          <a:ln w="9525">
            <a:noFill/>
            <a:miter lim="800000"/>
            <a:headEnd/>
            <a:tailEnd/>
          </a:ln>
        </p:spPr>
        <p:txBody>
          <a:bodyPr>
            <a:prstTxWarp prst="textNoShape">
              <a:avLst/>
            </a:prstTxWarp>
          </a:bodyPr>
          <a:lstStyle/>
          <a:p>
            <a:pPr marL="342900" indent="-342900" algn="r">
              <a:spcBef>
                <a:spcPct val="25000"/>
              </a:spcBef>
              <a:buClr>
                <a:srgbClr val="FFCC00"/>
              </a:buClr>
              <a:buSzPct val="125000"/>
            </a:pPr>
            <a:r>
              <a:rPr lang="en-US" sz="1600" b="1" i="1" u="sng">
                <a:solidFill>
                  <a:srgbClr val="FFCC00"/>
                </a:solidFill>
                <a:latin typeface="Verdana" charset="0"/>
              </a:rPr>
              <a:t>Edward de Bono, Parallel Thinking Process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wd">
                                    <p:tmPct val="10000"/>
                                  </p:iterate>
                                  <p:childTnLst>
                                    <p:set>
                                      <p:cBhvr>
                                        <p:cTn id="6" dur="1" fill="hold">
                                          <p:stCondLst>
                                            <p:cond delay="0"/>
                                          </p:stCondLst>
                                        </p:cTn>
                                        <p:tgtEl>
                                          <p:spTgt spid="954370"/>
                                        </p:tgtEl>
                                        <p:attrNameLst>
                                          <p:attrName>style.visibility</p:attrName>
                                        </p:attrNameLst>
                                      </p:cBhvr>
                                      <p:to>
                                        <p:strVal val="visible"/>
                                      </p:to>
                                    </p:set>
                                    <p:animEffect transition="in" filter="fade">
                                      <p:cBhvr>
                                        <p:cTn id="7" dur="500"/>
                                        <p:tgtEl>
                                          <p:spTgt spid="954370"/>
                                        </p:tgtEl>
                                      </p:cBhvr>
                                    </p:animEffect>
                                    <p:anim calcmode="lin" valueType="num">
                                      <p:cBhvr>
                                        <p:cTn id="8" dur="500" fill="hold"/>
                                        <p:tgtEl>
                                          <p:spTgt spid="954370"/>
                                        </p:tgtEl>
                                        <p:attrNameLst>
                                          <p:attrName>ppt_x</p:attrName>
                                        </p:attrNameLst>
                                      </p:cBhvr>
                                      <p:tavLst>
                                        <p:tav tm="0">
                                          <p:val>
                                            <p:strVal val="#ppt_x-.1"/>
                                          </p:val>
                                        </p:tav>
                                        <p:tav tm="100000">
                                          <p:val>
                                            <p:strVal val="#ppt_x"/>
                                          </p:val>
                                        </p:tav>
                                      </p:tavLst>
                                    </p:anim>
                                    <p:anim calcmode="lin" valueType="num">
                                      <p:cBhvr>
                                        <p:cTn id="9" dur="500" fill="hold"/>
                                        <p:tgtEl>
                                          <p:spTgt spid="9543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0" grpId="0"/>
    </p:bld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n-lt"/>
              </a:rPr>
              <a:t>White Hat – Neutrality</a:t>
            </a:r>
            <a:endParaRPr lang="en-US" dirty="0">
              <a:latin typeface="+mn-lt"/>
            </a:endParaRPr>
          </a:p>
        </p:txBody>
      </p:sp>
      <p:sp>
        <p:nvSpPr>
          <p:cNvPr id="193539" name="Content Placeholder 2"/>
          <p:cNvSpPr>
            <a:spLocks noGrp="1"/>
          </p:cNvSpPr>
          <p:nvPr>
            <p:ph idx="1"/>
          </p:nvPr>
        </p:nvSpPr>
        <p:spPr>
          <a:xfrm>
            <a:off x="228600" y="1447800"/>
            <a:ext cx="4343400" cy="5105400"/>
          </a:xfrm>
        </p:spPr>
        <p:txBody>
          <a:bodyPr/>
          <a:lstStyle/>
          <a:p>
            <a:r>
              <a:rPr lang="en-US" smtClean="0">
                <a:ea typeface="ＭＳ Ｐゴシック" charset="-128"/>
                <a:cs typeface="ＭＳ Ｐゴシック" charset="-128"/>
              </a:rPr>
              <a:t>This hat calls for information known or needed. "The facts, just the facts.”</a:t>
            </a:r>
          </a:p>
        </p:txBody>
      </p:sp>
      <p:pic>
        <p:nvPicPr>
          <p:cNvPr id="193540" name="Picture 3" descr="White Hat.jpg"/>
          <p:cNvPicPr>
            <a:picLocks noChangeAspect="1"/>
          </p:cNvPicPr>
          <p:nvPr/>
        </p:nvPicPr>
        <p:blipFill>
          <a:blip r:embed="rId2"/>
          <a:srcRect/>
          <a:stretch>
            <a:fillRect/>
          </a:stretch>
        </p:blipFill>
        <p:spPr bwMode="auto">
          <a:xfrm flipH="1">
            <a:off x="4876800" y="15240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6" name="Rectangle 3"/>
          <p:cNvSpPr>
            <a:spLocks noGrp="1" noChangeArrowheads="1"/>
          </p:cNvSpPr>
          <p:nvPr>
            <p:ph type="body" idx="4294967295"/>
          </p:nvPr>
        </p:nvSpPr>
        <p:spPr>
          <a:xfrm>
            <a:off x="609600" y="2438400"/>
            <a:ext cx="7772400" cy="1981200"/>
          </a:xfrm>
        </p:spPr>
        <p:txBody>
          <a:bodyPr/>
          <a:lstStyle/>
          <a:p>
            <a:pPr marL="0" indent="0" algn="ctr" eaLnBrk="1" hangingPunct="1">
              <a:buFontTx/>
              <a:buNone/>
            </a:pPr>
            <a:r>
              <a:rPr lang="en-US" sz="4400" b="1" dirty="0" err="1" smtClean="0">
                <a:solidFill>
                  <a:srgbClr val="008000"/>
                </a:solidFill>
                <a:latin typeface="Arial Black"/>
                <a:cs typeface="Arial Black"/>
              </a:rPr>
              <a:t>Pluridisciplinarity</a:t>
            </a:r>
            <a:r>
              <a:rPr lang="en-US" sz="4400" b="1" dirty="0" smtClean="0">
                <a:solidFill>
                  <a:srgbClr val="008000"/>
                </a:solidFill>
                <a:latin typeface="Arial Black"/>
                <a:cs typeface="Arial Black"/>
              </a:rPr>
              <a:t> </a:t>
            </a:r>
            <a:r>
              <a:rPr lang="en-US" b="1" dirty="0">
                <a:solidFill>
                  <a:srgbClr val="420000"/>
                </a:solidFill>
              </a:rPr>
              <a:t>is concerned</a:t>
            </a:r>
            <a:r>
              <a:rPr lang="en-US" b="1" dirty="0" smtClean="0">
                <a:solidFill>
                  <a:srgbClr val="420000"/>
                </a:solidFill>
              </a:rPr>
              <a:t> with the study of a topic, not in only one discipline, but in several at the same time. </a:t>
            </a:r>
            <a:endParaRPr lang="en-US" b="1" dirty="0">
              <a:solidFill>
                <a:srgbClr val="420000"/>
              </a:solidFill>
            </a:endParaRPr>
          </a:p>
        </p:txBody>
      </p:sp>
    </p:spTree>
  </p:cSld>
  <p:clrMapOvr>
    <a:masterClrMapping/>
  </p:clrMapOvr>
  <p:transition spd="med">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Yellow Hat – Positive Judgment </a:t>
            </a:r>
            <a:endParaRPr lang="en-US" dirty="0"/>
          </a:p>
        </p:txBody>
      </p:sp>
      <p:sp>
        <p:nvSpPr>
          <p:cNvPr id="194563" name="Content Placeholder 2"/>
          <p:cNvSpPr>
            <a:spLocks noGrp="1"/>
          </p:cNvSpPr>
          <p:nvPr>
            <p:ph idx="1"/>
          </p:nvPr>
        </p:nvSpPr>
        <p:spPr>
          <a:xfrm>
            <a:off x="4572000" y="1447800"/>
            <a:ext cx="4343400" cy="5105400"/>
          </a:xfrm>
        </p:spPr>
        <p:txBody>
          <a:bodyPr/>
          <a:lstStyle/>
          <a:p>
            <a:r>
              <a:rPr lang="en-US" smtClean="0">
                <a:ea typeface="ＭＳ Ｐゴシック" charset="-128"/>
                <a:cs typeface="ＭＳ Ｐゴシック" charset="-128"/>
              </a:rPr>
              <a:t>This hat symbolizes brightness and optimism. Under this hat you explore the positives and probe for value and benefit.</a:t>
            </a:r>
          </a:p>
        </p:txBody>
      </p:sp>
      <p:pic>
        <p:nvPicPr>
          <p:cNvPr id="194564" name="Picture 3" descr="Yellow Hat.jpg"/>
          <p:cNvPicPr>
            <a:picLocks noChangeAspect="1"/>
          </p:cNvPicPr>
          <p:nvPr/>
        </p:nvPicPr>
        <p:blipFill>
          <a:blip r:embed="rId2"/>
          <a:srcRect/>
          <a:stretch>
            <a:fillRect/>
          </a:stretch>
        </p:blipFill>
        <p:spPr bwMode="auto">
          <a:xfrm>
            <a:off x="457200" y="15240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Black Hat – Negative </a:t>
            </a:r>
            <a:r>
              <a:rPr lang="en-US" dirty="0" err="1" smtClean="0"/>
              <a:t>Jugment</a:t>
            </a:r>
            <a:r>
              <a:rPr lang="en-US" dirty="0" smtClean="0"/>
              <a:t> </a:t>
            </a:r>
            <a:endParaRPr lang="en-US" dirty="0"/>
          </a:p>
        </p:txBody>
      </p:sp>
      <p:sp>
        <p:nvSpPr>
          <p:cNvPr id="195587" name="Content Placeholder 2"/>
          <p:cNvSpPr>
            <a:spLocks noGrp="1"/>
          </p:cNvSpPr>
          <p:nvPr>
            <p:ph idx="1"/>
          </p:nvPr>
        </p:nvSpPr>
        <p:spPr>
          <a:xfrm>
            <a:off x="228600" y="1447800"/>
            <a:ext cx="4343400" cy="5105400"/>
          </a:xfrm>
        </p:spPr>
        <p:txBody>
          <a:bodyPr/>
          <a:lstStyle/>
          <a:p>
            <a:r>
              <a:rPr lang="en-US" smtClean="0">
                <a:ea typeface="ＭＳ Ｐゴシック" charset="-128"/>
                <a:cs typeface="ＭＳ Ｐゴシック" charset="-128"/>
              </a:rPr>
              <a:t>This hat is judgment - the devil's advocate or why something may not work. Spots the difficulties and dangers; where things might go wrong. </a:t>
            </a:r>
          </a:p>
        </p:txBody>
      </p:sp>
      <p:pic>
        <p:nvPicPr>
          <p:cNvPr id="195588" name="Picture 3" descr="Black Hat.jpg"/>
          <p:cNvPicPr>
            <a:picLocks noChangeAspect="1"/>
          </p:cNvPicPr>
          <p:nvPr/>
        </p:nvPicPr>
        <p:blipFill>
          <a:blip r:embed="rId2"/>
          <a:srcRect/>
          <a:stretch>
            <a:fillRect/>
          </a:stretch>
        </p:blipFill>
        <p:spPr bwMode="auto">
          <a:xfrm flipH="1">
            <a:off x="4953000" y="15240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Red Hat – Feeling </a:t>
            </a:r>
            <a:endParaRPr lang="en-US" dirty="0"/>
          </a:p>
        </p:txBody>
      </p:sp>
      <p:sp>
        <p:nvSpPr>
          <p:cNvPr id="196611" name="Content Placeholder 2"/>
          <p:cNvSpPr>
            <a:spLocks noGrp="1"/>
          </p:cNvSpPr>
          <p:nvPr>
            <p:ph idx="1"/>
          </p:nvPr>
        </p:nvSpPr>
        <p:spPr>
          <a:xfrm>
            <a:off x="4572000" y="1371600"/>
            <a:ext cx="4343400" cy="5105400"/>
          </a:xfrm>
        </p:spPr>
        <p:txBody>
          <a:bodyPr/>
          <a:lstStyle/>
          <a:p>
            <a:r>
              <a:rPr lang="en-US" smtClean="0">
                <a:ea typeface="ＭＳ Ｐゴシック" charset="-128"/>
                <a:cs typeface="ＭＳ Ｐゴシック" charset="-128"/>
              </a:rPr>
              <a:t>This hat signifies feelings, hunches and intuition. When using this hat you can express emotions and feelings and share fears, likes, dislikes, loves, and hates.</a:t>
            </a:r>
          </a:p>
        </p:txBody>
      </p:sp>
      <p:pic>
        <p:nvPicPr>
          <p:cNvPr id="196612" name="Picture 3" descr="Red Hat.jpg"/>
          <p:cNvPicPr>
            <a:picLocks noChangeAspect="1"/>
          </p:cNvPicPr>
          <p:nvPr/>
        </p:nvPicPr>
        <p:blipFill>
          <a:blip r:embed="rId2"/>
          <a:srcRect/>
          <a:stretch>
            <a:fillRect/>
          </a:stretch>
        </p:blipFill>
        <p:spPr bwMode="auto">
          <a:xfrm>
            <a:off x="457200" y="15240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Green Hat – Creative Thinking </a:t>
            </a:r>
            <a:endParaRPr lang="en-US" dirty="0"/>
          </a:p>
        </p:txBody>
      </p:sp>
      <p:sp>
        <p:nvSpPr>
          <p:cNvPr id="197635" name="Content Placeholder 2"/>
          <p:cNvSpPr>
            <a:spLocks noGrp="1"/>
          </p:cNvSpPr>
          <p:nvPr>
            <p:ph idx="1"/>
          </p:nvPr>
        </p:nvSpPr>
        <p:spPr>
          <a:xfrm>
            <a:off x="228600" y="1447800"/>
            <a:ext cx="4343400" cy="5105400"/>
          </a:xfrm>
        </p:spPr>
        <p:txBody>
          <a:bodyPr/>
          <a:lstStyle/>
          <a:p>
            <a:r>
              <a:rPr lang="en-US" smtClean="0">
                <a:ea typeface="ＭＳ Ｐゴシック" charset="-128"/>
                <a:cs typeface="ＭＳ Ｐゴシック" charset="-128"/>
              </a:rPr>
              <a:t>This hat focuses on creativity; the possibilities, alternatives, and new ideas. It's an opportunity to express new concepts and new perceptions.</a:t>
            </a:r>
          </a:p>
        </p:txBody>
      </p:sp>
      <p:pic>
        <p:nvPicPr>
          <p:cNvPr id="197636" name="Picture 3" descr="Green Hat.jpg"/>
          <p:cNvPicPr>
            <a:picLocks noChangeAspect="1"/>
          </p:cNvPicPr>
          <p:nvPr/>
        </p:nvPicPr>
        <p:blipFill>
          <a:blip r:embed="rId2"/>
          <a:srcRect/>
          <a:stretch>
            <a:fillRect/>
          </a:stretch>
        </p:blipFill>
        <p:spPr bwMode="auto">
          <a:xfrm flipH="1">
            <a:off x="4953000" y="15240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Blue Hat – Process Control </a:t>
            </a:r>
            <a:endParaRPr lang="en-US" dirty="0"/>
          </a:p>
        </p:txBody>
      </p:sp>
      <p:sp>
        <p:nvSpPr>
          <p:cNvPr id="198659" name="Content Placeholder 2"/>
          <p:cNvSpPr>
            <a:spLocks noGrp="1"/>
          </p:cNvSpPr>
          <p:nvPr>
            <p:ph idx="1"/>
          </p:nvPr>
        </p:nvSpPr>
        <p:spPr>
          <a:xfrm>
            <a:off x="4572000" y="1447800"/>
            <a:ext cx="4343400" cy="5105400"/>
          </a:xfrm>
        </p:spPr>
        <p:txBody>
          <a:bodyPr/>
          <a:lstStyle/>
          <a:p>
            <a:r>
              <a:rPr lang="en-US" smtClean="0">
                <a:ea typeface="ＭＳ Ｐゴシック" charset="-128"/>
                <a:cs typeface="ＭＳ Ｐゴシック" charset="-128"/>
              </a:rPr>
              <a:t>This hat is used to manage the thinking process. It's the control mechanism that ensures the </a:t>
            </a:r>
            <a:r>
              <a:rPr lang="en-US" b="1" smtClean="0">
                <a:solidFill>
                  <a:srgbClr val="FFCC00"/>
                </a:solidFill>
                <a:ea typeface="ＭＳ Ｐゴシック" charset="-128"/>
                <a:cs typeface="ＭＳ Ｐゴシック" charset="-128"/>
              </a:rPr>
              <a:t>Six Thinking Hats</a:t>
            </a:r>
            <a:r>
              <a:rPr lang="en-US" sz="2400" b="1" baseline="30000" smtClean="0">
                <a:solidFill>
                  <a:srgbClr val="FFCC00"/>
                </a:solidFill>
                <a:ea typeface="ＭＳ Ｐゴシック" charset="-128"/>
                <a:cs typeface="ＭＳ Ｐゴシック" charset="-128"/>
              </a:rPr>
              <a:t>®</a:t>
            </a:r>
            <a:r>
              <a:rPr lang="en-US" b="1" smtClean="0">
                <a:solidFill>
                  <a:srgbClr val="FFCC00"/>
                </a:solidFill>
                <a:ea typeface="ＭＳ Ｐゴシック" charset="-128"/>
                <a:cs typeface="ＭＳ Ｐゴシック" charset="-128"/>
              </a:rPr>
              <a:t> </a:t>
            </a:r>
            <a:r>
              <a:rPr lang="en-US" smtClean="0">
                <a:ea typeface="ＭＳ Ｐゴシック" charset="-128"/>
                <a:cs typeface="ＭＳ Ｐゴシック" charset="-128"/>
              </a:rPr>
              <a:t>guidelines are observed.</a:t>
            </a:r>
          </a:p>
          <a:p>
            <a:endParaRPr lang="en-US" smtClean="0">
              <a:ea typeface="ＭＳ Ｐゴシック" charset="-128"/>
              <a:cs typeface="ＭＳ Ｐゴシック" charset="-128"/>
            </a:endParaRPr>
          </a:p>
        </p:txBody>
      </p:sp>
      <p:pic>
        <p:nvPicPr>
          <p:cNvPr id="198660" name="Picture 3" descr="Blue Hat.jpg"/>
          <p:cNvPicPr>
            <a:picLocks noChangeAspect="1"/>
          </p:cNvPicPr>
          <p:nvPr/>
        </p:nvPicPr>
        <p:blipFill>
          <a:blip r:embed="rId2"/>
          <a:srcRect/>
          <a:stretch>
            <a:fillRect/>
          </a:stretch>
        </p:blipFill>
        <p:spPr bwMode="auto">
          <a:xfrm>
            <a:off x="457200" y="15240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0" name="Rectangle 10"/>
          <p:cNvSpPr>
            <a:spLocks noGrp="1" noChangeArrowheads="1"/>
          </p:cNvSpPr>
          <p:nvPr>
            <p:ph type="ctrTitle"/>
          </p:nvPr>
        </p:nvSpPr>
        <p:spPr>
          <a:xfrm>
            <a:off x="381000" y="2857500"/>
            <a:ext cx="8382000" cy="1143000"/>
          </a:xfrm>
        </p:spPr>
        <p:txBody>
          <a:bodyPr/>
          <a:lstStyle/>
          <a:p>
            <a:pPr>
              <a:defRPr/>
            </a:pPr>
            <a:r>
              <a:rPr lang="en-US" sz="4400" i="1" dirty="0">
                <a:latin typeface="Lucida Handwriting" pitchFamily="-106" charset="0"/>
              </a:rPr>
              <a:t>It</a:t>
            </a:r>
            <a:br>
              <a:rPr lang="en-US" sz="4400" i="1" dirty="0">
                <a:latin typeface="Lucida Handwriting" pitchFamily="-106" charset="0"/>
              </a:rPr>
            </a:br>
            <a:r>
              <a:rPr lang="en-US" sz="4400" i="1" dirty="0">
                <a:latin typeface="Lucida Handwriting" pitchFamily="-106" charset="0"/>
              </a:rPr>
              <a:t>“... is all about the </a:t>
            </a:r>
            <a:r>
              <a:rPr lang="en-US" sz="6000" i="1" dirty="0">
                <a:solidFill>
                  <a:srgbClr val="FFCC00"/>
                </a:solidFill>
                <a:latin typeface="Lucida Handwriting" pitchFamily="-106" charset="0"/>
              </a:rPr>
              <a:t>roles</a:t>
            </a:r>
            <a:r>
              <a:rPr lang="en-US" sz="4400" i="1" dirty="0">
                <a:latin typeface="Lucida Handwriting" pitchFamily="-106" charset="0"/>
              </a:rPr>
              <a:t> people can play, the </a:t>
            </a:r>
            <a:r>
              <a:rPr lang="en-US" sz="6000" i="1" dirty="0">
                <a:solidFill>
                  <a:srgbClr val="FFCC00"/>
                </a:solidFill>
                <a:latin typeface="Lucida Handwriting" pitchFamily="-106" charset="0"/>
              </a:rPr>
              <a:t>hats</a:t>
            </a:r>
            <a:r>
              <a:rPr lang="en-US" sz="4400" i="1" dirty="0">
                <a:latin typeface="Lucida Handwriting" pitchFamily="-106" charset="0"/>
              </a:rPr>
              <a:t> they can put on.</a:t>
            </a:r>
            <a:r>
              <a:rPr lang="en-US" sz="4400" i="1" dirty="0" smtClean="0">
                <a:latin typeface="Lucida Handwriting" pitchFamily="-106" charset="0"/>
              </a:rPr>
              <a:t>”</a:t>
            </a:r>
            <a:endParaRPr lang="en-US" i="1" dirty="0"/>
          </a:p>
        </p:txBody>
      </p:sp>
      <p:sp>
        <p:nvSpPr>
          <p:cNvPr id="199683" name="Rectangle 13"/>
          <p:cNvSpPr>
            <a:spLocks noGrp="1" noChangeArrowheads="1"/>
          </p:cNvSpPr>
          <p:nvPr>
            <p:ph type="subTitle" idx="1"/>
          </p:nvPr>
        </p:nvSpPr>
        <p:spPr>
          <a:xfrm>
            <a:off x="2743200" y="6477000"/>
            <a:ext cx="6400800" cy="381000"/>
          </a:xfrm>
          <a:noFill/>
        </p:spPr>
        <p:txBody>
          <a:bodyPr/>
          <a:lstStyle/>
          <a:p>
            <a:pPr algn="r"/>
            <a:r>
              <a:rPr lang="en-US" sz="1600" i="1" u="sng">
                <a:ea typeface="ＭＳ Ｐゴシック" charset="-128"/>
                <a:cs typeface="ＭＳ Ｐゴシック" charset="-128"/>
              </a:rPr>
              <a:t>Tom Kelley, IDEO General Manager</a:t>
            </a: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2295525" y="1123950"/>
            <a:ext cx="4552950" cy="4610100"/>
            <a:chOff x="1600200" y="381000"/>
            <a:chExt cx="6019800" cy="6096000"/>
          </a:xfrm>
        </p:grpSpPr>
        <p:pic>
          <p:nvPicPr>
            <p:cNvPr id="201744" name="Picture 3" descr="Blue Hat.jpg"/>
            <p:cNvPicPr>
              <a:picLocks noChangeAspect="1"/>
            </p:cNvPicPr>
            <p:nvPr/>
          </p:nvPicPr>
          <p:blipFill>
            <a:blip r:embed="rId2"/>
            <a:srcRect/>
            <a:stretch>
              <a:fillRect/>
            </a:stretch>
          </p:blipFill>
          <p:spPr bwMode="auto">
            <a:xfrm flipH="1">
              <a:off x="1600200" y="1600200"/>
              <a:ext cx="1524000" cy="1524000"/>
            </a:xfrm>
            <a:prstGeom prst="rect">
              <a:avLst/>
            </a:prstGeom>
            <a:noFill/>
            <a:ln w="9525">
              <a:noFill/>
              <a:miter lim="800000"/>
              <a:headEnd/>
              <a:tailEnd/>
            </a:ln>
          </p:spPr>
        </p:pic>
        <p:pic>
          <p:nvPicPr>
            <p:cNvPr id="201745" name="Picture 3" descr="Green Hat.jpg"/>
            <p:cNvPicPr>
              <a:picLocks noChangeAspect="1"/>
            </p:cNvPicPr>
            <p:nvPr/>
          </p:nvPicPr>
          <p:blipFill>
            <a:blip r:embed="rId3"/>
            <a:srcRect/>
            <a:stretch>
              <a:fillRect/>
            </a:stretch>
          </p:blipFill>
          <p:spPr bwMode="auto">
            <a:xfrm flipH="1">
              <a:off x="1600200" y="3733800"/>
              <a:ext cx="1524000" cy="1524000"/>
            </a:xfrm>
            <a:prstGeom prst="rect">
              <a:avLst/>
            </a:prstGeom>
            <a:noFill/>
            <a:ln w="9525">
              <a:noFill/>
              <a:miter lim="800000"/>
              <a:headEnd/>
              <a:tailEnd/>
            </a:ln>
          </p:spPr>
        </p:pic>
        <p:pic>
          <p:nvPicPr>
            <p:cNvPr id="201746" name="Picture 3" descr="Red Hat.jpg"/>
            <p:cNvPicPr>
              <a:picLocks noChangeAspect="1"/>
            </p:cNvPicPr>
            <p:nvPr/>
          </p:nvPicPr>
          <p:blipFill>
            <a:blip r:embed="rId4"/>
            <a:srcRect/>
            <a:stretch>
              <a:fillRect/>
            </a:stretch>
          </p:blipFill>
          <p:spPr bwMode="auto">
            <a:xfrm flipH="1">
              <a:off x="3810000" y="4953000"/>
              <a:ext cx="1524000" cy="1524000"/>
            </a:xfrm>
            <a:prstGeom prst="rect">
              <a:avLst/>
            </a:prstGeom>
            <a:noFill/>
            <a:ln w="9525">
              <a:noFill/>
              <a:miter lim="800000"/>
              <a:headEnd/>
              <a:tailEnd/>
            </a:ln>
          </p:spPr>
        </p:pic>
        <p:pic>
          <p:nvPicPr>
            <p:cNvPr id="201747" name="Picture 3" descr="White Hat.jpg"/>
            <p:cNvPicPr>
              <a:picLocks noChangeAspect="1"/>
            </p:cNvPicPr>
            <p:nvPr/>
          </p:nvPicPr>
          <p:blipFill>
            <a:blip r:embed="rId5"/>
            <a:srcRect/>
            <a:stretch>
              <a:fillRect/>
            </a:stretch>
          </p:blipFill>
          <p:spPr bwMode="auto">
            <a:xfrm flipH="1">
              <a:off x="3810000" y="381000"/>
              <a:ext cx="1524000" cy="1524000"/>
            </a:xfrm>
            <a:prstGeom prst="rect">
              <a:avLst/>
            </a:prstGeom>
            <a:noFill/>
            <a:ln w="9525">
              <a:noFill/>
              <a:miter lim="800000"/>
              <a:headEnd/>
              <a:tailEnd/>
            </a:ln>
          </p:spPr>
        </p:pic>
        <p:pic>
          <p:nvPicPr>
            <p:cNvPr id="201748" name="Picture 3" descr="Yellow Hat.jpg"/>
            <p:cNvPicPr>
              <a:picLocks noChangeAspect="1"/>
            </p:cNvPicPr>
            <p:nvPr/>
          </p:nvPicPr>
          <p:blipFill>
            <a:blip r:embed="rId6"/>
            <a:srcRect/>
            <a:stretch>
              <a:fillRect/>
            </a:stretch>
          </p:blipFill>
          <p:spPr bwMode="auto">
            <a:xfrm flipH="1">
              <a:off x="6096000" y="1600200"/>
              <a:ext cx="1524000" cy="1524000"/>
            </a:xfrm>
            <a:prstGeom prst="rect">
              <a:avLst/>
            </a:prstGeom>
            <a:noFill/>
            <a:ln w="9525">
              <a:noFill/>
              <a:miter lim="800000"/>
              <a:headEnd/>
              <a:tailEnd/>
            </a:ln>
          </p:spPr>
        </p:pic>
        <p:pic>
          <p:nvPicPr>
            <p:cNvPr id="201749" name="Picture 3" descr="Black Hat.jpg"/>
            <p:cNvPicPr>
              <a:picLocks noChangeAspect="1"/>
            </p:cNvPicPr>
            <p:nvPr/>
          </p:nvPicPr>
          <p:blipFill>
            <a:blip r:embed="rId7"/>
            <a:srcRect/>
            <a:stretch>
              <a:fillRect/>
            </a:stretch>
          </p:blipFill>
          <p:spPr bwMode="auto">
            <a:xfrm flipH="1">
              <a:off x="6096000" y="3733800"/>
              <a:ext cx="1524000" cy="1524000"/>
            </a:xfrm>
            <a:prstGeom prst="rect">
              <a:avLst/>
            </a:prstGeom>
            <a:noFill/>
            <a:ln w="9525">
              <a:noFill/>
              <a:miter lim="800000"/>
              <a:headEnd/>
              <a:tailEnd/>
            </a:ln>
          </p:spPr>
        </p:pic>
        <p:cxnSp>
          <p:nvCxnSpPr>
            <p:cNvPr id="201750" name="Straight Arrow Connector 10"/>
            <p:cNvCxnSpPr>
              <a:cxnSpLocks noChangeShapeType="1"/>
            </p:cNvCxnSpPr>
            <p:nvPr/>
          </p:nvCxnSpPr>
          <p:spPr bwMode="auto">
            <a:xfrm rot="5400000">
              <a:off x="3048000" y="3429000"/>
              <a:ext cx="3048000" cy="1588"/>
            </a:xfrm>
            <a:prstGeom prst="straightConnector1">
              <a:avLst/>
            </a:prstGeom>
            <a:noFill/>
            <a:ln w="76200">
              <a:solidFill>
                <a:srgbClr val="FFFF00"/>
              </a:solidFill>
              <a:round/>
              <a:headEnd type="arrow" w="med" len="med"/>
              <a:tailEnd type="arrow" w="med" len="med"/>
            </a:ln>
          </p:spPr>
        </p:cxnSp>
        <p:cxnSp>
          <p:nvCxnSpPr>
            <p:cNvPr id="201751" name="Straight Arrow Connector 11"/>
            <p:cNvCxnSpPr>
              <a:cxnSpLocks noChangeShapeType="1"/>
            </p:cNvCxnSpPr>
            <p:nvPr/>
          </p:nvCxnSpPr>
          <p:spPr bwMode="auto">
            <a:xfrm rot="10800000" flipV="1">
              <a:off x="3124200" y="2362200"/>
              <a:ext cx="2971800" cy="2133600"/>
            </a:xfrm>
            <a:prstGeom prst="straightConnector1">
              <a:avLst/>
            </a:prstGeom>
            <a:noFill/>
            <a:ln w="76200">
              <a:solidFill>
                <a:srgbClr val="FFFF00"/>
              </a:solidFill>
              <a:round/>
              <a:headEnd type="arrow" w="med" len="med"/>
              <a:tailEnd type="arrow" w="med" len="med"/>
            </a:ln>
          </p:spPr>
        </p:cxnSp>
        <p:cxnSp>
          <p:nvCxnSpPr>
            <p:cNvPr id="201752" name="Straight Arrow Connector 16"/>
            <p:cNvCxnSpPr>
              <a:cxnSpLocks noChangeShapeType="1"/>
            </p:cNvCxnSpPr>
            <p:nvPr/>
          </p:nvCxnSpPr>
          <p:spPr bwMode="auto">
            <a:xfrm rot="10800000">
              <a:off x="3124200" y="2362200"/>
              <a:ext cx="2971800" cy="2133600"/>
            </a:xfrm>
            <a:prstGeom prst="straightConnector1">
              <a:avLst/>
            </a:prstGeom>
            <a:noFill/>
            <a:ln w="76200">
              <a:solidFill>
                <a:srgbClr val="FFFF00"/>
              </a:solidFill>
              <a:round/>
              <a:headEnd type="arrow" w="med" len="med"/>
              <a:tailEnd type="arrow" w="med" len="med"/>
            </a:ln>
          </p:spPr>
        </p:cxnSp>
        <p:sp>
          <p:nvSpPr>
            <p:cNvPr id="201753" name="Oval 31"/>
            <p:cNvSpPr>
              <a:spLocks noChangeArrowheads="1"/>
            </p:cNvSpPr>
            <p:nvPr/>
          </p:nvSpPr>
          <p:spPr bwMode="auto">
            <a:xfrm>
              <a:off x="3600450" y="2457450"/>
              <a:ext cx="1943100" cy="1943100"/>
            </a:xfrm>
            <a:prstGeom prst="ellipse">
              <a:avLst/>
            </a:prstGeom>
            <a:solidFill>
              <a:schemeClr val="accent1">
                <a:alpha val="56078"/>
              </a:schemeClr>
            </a:solidFill>
            <a:ln w="9525">
              <a:solidFill>
                <a:schemeClr val="tx1"/>
              </a:solidFill>
              <a:round/>
              <a:headEnd/>
              <a:tailEnd/>
            </a:ln>
          </p:spPr>
          <p:txBody>
            <a:bodyPr>
              <a:prstTxWarp prst="textNoShape">
                <a:avLst/>
              </a:prstTxWarp>
            </a:bodyPr>
            <a:lstStyle/>
            <a:p>
              <a:endParaRPr lang="en-US"/>
            </a:p>
          </p:txBody>
        </p:sp>
      </p:grpSp>
      <p:grpSp>
        <p:nvGrpSpPr>
          <p:cNvPr id="3" name="Group 12"/>
          <p:cNvGrpSpPr>
            <a:grpSpLocks/>
          </p:cNvGrpSpPr>
          <p:nvPr/>
        </p:nvGrpSpPr>
        <p:grpSpPr bwMode="auto">
          <a:xfrm>
            <a:off x="0" y="0"/>
            <a:ext cx="9144000" cy="6858000"/>
            <a:chOff x="0" y="0"/>
            <a:chExt cx="9144000" cy="6858000"/>
          </a:xfrm>
        </p:grpSpPr>
        <p:grpSp>
          <p:nvGrpSpPr>
            <p:cNvPr id="4" name="Group 8"/>
            <p:cNvGrpSpPr>
              <a:grpSpLocks/>
            </p:cNvGrpSpPr>
            <p:nvPr/>
          </p:nvGrpSpPr>
          <p:grpSpPr bwMode="auto">
            <a:xfrm flipH="1">
              <a:off x="0" y="0"/>
              <a:ext cx="508395" cy="6781800"/>
              <a:chOff x="0" y="0"/>
              <a:chExt cx="673100" cy="8978900"/>
            </a:xfrm>
          </p:grpSpPr>
          <p:pic>
            <p:nvPicPr>
              <p:cNvPr id="201742" name="Picture 4" descr="faces_2004W_comp1"/>
              <p:cNvPicPr>
                <a:picLocks noChangeAspect="1" noChangeArrowheads="1"/>
              </p:cNvPicPr>
              <p:nvPr/>
            </p:nvPicPr>
            <p:blipFill>
              <a:blip r:embed="rId8"/>
              <a:srcRect r="86595" b="16820"/>
              <a:stretch>
                <a:fillRect/>
              </a:stretch>
            </p:blipFill>
            <p:spPr bwMode="auto">
              <a:xfrm>
                <a:off x="0" y="0"/>
                <a:ext cx="673100" cy="4475163"/>
              </a:xfrm>
              <a:prstGeom prst="rect">
                <a:avLst/>
              </a:prstGeom>
              <a:noFill/>
              <a:ln w="9525">
                <a:noFill/>
                <a:miter lim="800000"/>
                <a:headEnd/>
                <a:tailEnd/>
              </a:ln>
            </p:spPr>
          </p:pic>
          <p:pic>
            <p:nvPicPr>
              <p:cNvPr id="201743" name="Picture 4" descr="faces_2004W_comp1"/>
              <p:cNvPicPr>
                <a:picLocks noChangeAspect="1" noChangeArrowheads="1"/>
              </p:cNvPicPr>
              <p:nvPr/>
            </p:nvPicPr>
            <p:blipFill>
              <a:blip r:embed="rId8"/>
              <a:srcRect l="12646" r="75055" b="16820"/>
              <a:stretch>
                <a:fillRect/>
              </a:stretch>
            </p:blipFill>
            <p:spPr bwMode="auto">
              <a:xfrm>
                <a:off x="0" y="4503737"/>
                <a:ext cx="647700" cy="4475163"/>
              </a:xfrm>
              <a:prstGeom prst="rect">
                <a:avLst/>
              </a:prstGeom>
              <a:noFill/>
              <a:ln w="9525">
                <a:noFill/>
                <a:miter lim="800000"/>
                <a:headEnd/>
                <a:tailEnd/>
              </a:ln>
            </p:spPr>
          </p:pic>
        </p:grpSp>
        <p:grpSp>
          <p:nvGrpSpPr>
            <p:cNvPr id="5" name="Group 10"/>
            <p:cNvGrpSpPr>
              <a:grpSpLocks/>
            </p:cNvGrpSpPr>
            <p:nvPr/>
          </p:nvGrpSpPr>
          <p:grpSpPr bwMode="auto">
            <a:xfrm>
              <a:off x="793750" y="0"/>
              <a:ext cx="7556500" cy="939800"/>
              <a:chOff x="609600" y="0"/>
              <a:chExt cx="7556500" cy="939800"/>
            </a:xfrm>
          </p:grpSpPr>
          <p:pic>
            <p:nvPicPr>
              <p:cNvPr id="201740" name="Picture 6" descr="faces_2004W_comp1"/>
              <p:cNvPicPr>
                <a:picLocks noChangeAspect="1" noChangeArrowheads="1"/>
              </p:cNvPicPr>
              <p:nvPr/>
            </p:nvPicPr>
            <p:blipFill>
              <a:blip r:embed="rId8"/>
              <a:srcRect l="24881" t="33255" b="50043"/>
              <a:stretch>
                <a:fillRect/>
              </a:stretch>
            </p:blipFill>
            <p:spPr bwMode="auto">
              <a:xfrm>
                <a:off x="4394200" y="41275"/>
                <a:ext cx="3771900" cy="898525"/>
              </a:xfrm>
              <a:prstGeom prst="rect">
                <a:avLst/>
              </a:prstGeom>
              <a:noFill/>
              <a:ln w="9525">
                <a:noFill/>
                <a:miter lim="800000"/>
                <a:headEnd/>
                <a:tailEnd/>
              </a:ln>
            </p:spPr>
          </p:pic>
          <p:pic>
            <p:nvPicPr>
              <p:cNvPr id="201741" name="Picture 6" descr="faces_2004W_comp1"/>
              <p:cNvPicPr>
                <a:picLocks noChangeAspect="1" noChangeArrowheads="1"/>
              </p:cNvPicPr>
              <p:nvPr/>
            </p:nvPicPr>
            <p:blipFill>
              <a:blip r:embed="rId8"/>
              <a:srcRect l="24881" t="49544" b="33047"/>
              <a:stretch>
                <a:fillRect/>
              </a:stretch>
            </p:blipFill>
            <p:spPr bwMode="auto">
              <a:xfrm>
                <a:off x="609600" y="0"/>
                <a:ext cx="3771900" cy="936625"/>
              </a:xfrm>
              <a:prstGeom prst="rect">
                <a:avLst/>
              </a:prstGeom>
              <a:noFill/>
              <a:ln w="9525">
                <a:noFill/>
                <a:miter lim="800000"/>
                <a:headEnd/>
                <a:tailEnd/>
              </a:ln>
            </p:spPr>
          </p:pic>
        </p:grpSp>
        <p:grpSp>
          <p:nvGrpSpPr>
            <p:cNvPr id="6" name="Group 12"/>
            <p:cNvGrpSpPr>
              <a:grpSpLocks/>
            </p:cNvGrpSpPr>
            <p:nvPr/>
          </p:nvGrpSpPr>
          <p:grpSpPr bwMode="auto">
            <a:xfrm>
              <a:off x="1444625" y="5930900"/>
              <a:ext cx="6254750" cy="927100"/>
              <a:chOff x="762000" y="5943600"/>
              <a:chExt cx="6254750" cy="927100"/>
            </a:xfrm>
          </p:grpSpPr>
          <p:pic>
            <p:nvPicPr>
              <p:cNvPr id="201738" name="Picture 8" descr="faces_2004W_comp1"/>
              <p:cNvPicPr>
                <a:picLocks noChangeAspect="1" noChangeArrowheads="1"/>
              </p:cNvPicPr>
              <p:nvPr/>
            </p:nvPicPr>
            <p:blipFill>
              <a:blip r:embed="rId8"/>
              <a:srcRect l="24881" t="16318" r="12773" b="66687"/>
              <a:stretch>
                <a:fillRect/>
              </a:stretch>
            </p:blipFill>
            <p:spPr bwMode="auto">
              <a:xfrm>
                <a:off x="762000" y="5943600"/>
                <a:ext cx="3130550" cy="914400"/>
              </a:xfrm>
              <a:prstGeom prst="rect">
                <a:avLst/>
              </a:prstGeom>
              <a:noFill/>
              <a:ln w="9525">
                <a:noFill/>
                <a:miter lim="800000"/>
                <a:headEnd/>
                <a:tailEnd/>
              </a:ln>
            </p:spPr>
          </p:pic>
          <p:pic>
            <p:nvPicPr>
              <p:cNvPr id="201739" name="Picture 8" descr="faces_2004W_comp1"/>
              <p:cNvPicPr>
                <a:picLocks noChangeAspect="1" noChangeArrowheads="1"/>
              </p:cNvPicPr>
              <p:nvPr/>
            </p:nvPicPr>
            <p:blipFill>
              <a:blip r:embed="rId8"/>
              <a:srcRect l="24881" r="12773" b="83107"/>
              <a:stretch>
                <a:fillRect/>
              </a:stretch>
            </p:blipFill>
            <p:spPr bwMode="auto">
              <a:xfrm>
                <a:off x="3886200" y="5961856"/>
                <a:ext cx="3130550" cy="908844"/>
              </a:xfrm>
              <a:prstGeom prst="rect">
                <a:avLst/>
              </a:prstGeom>
              <a:noFill/>
              <a:ln w="9525">
                <a:noFill/>
                <a:miter lim="800000"/>
                <a:headEnd/>
                <a:tailEnd/>
              </a:ln>
            </p:spPr>
          </p:pic>
        </p:grpSp>
        <p:grpSp>
          <p:nvGrpSpPr>
            <p:cNvPr id="7" name="Group 14"/>
            <p:cNvGrpSpPr>
              <a:grpSpLocks/>
            </p:cNvGrpSpPr>
            <p:nvPr/>
          </p:nvGrpSpPr>
          <p:grpSpPr bwMode="auto">
            <a:xfrm flipH="1">
              <a:off x="8632764" y="0"/>
              <a:ext cx="511236" cy="6858001"/>
              <a:chOff x="8517731" y="0"/>
              <a:chExt cx="626269" cy="8983663"/>
            </a:xfrm>
          </p:grpSpPr>
          <p:pic>
            <p:nvPicPr>
              <p:cNvPr id="201736" name="Picture 7" descr="faces_2004W_comp1"/>
              <p:cNvPicPr>
                <a:picLocks noChangeAspect="1" noChangeArrowheads="1"/>
              </p:cNvPicPr>
              <p:nvPr/>
            </p:nvPicPr>
            <p:blipFill>
              <a:blip r:embed="rId8"/>
              <a:srcRect l="87527" b="16820"/>
              <a:stretch>
                <a:fillRect/>
              </a:stretch>
            </p:blipFill>
            <p:spPr bwMode="auto">
              <a:xfrm>
                <a:off x="8517731" y="0"/>
                <a:ext cx="626269" cy="4475163"/>
              </a:xfrm>
              <a:prstGeom prst="rect">
                <a:avLst/>
              </a:prstGeom>
              <a:noFill/>
              <a:ln w="9525">
                <a:noFill/>
                <a:miter lim="800000"/>
                <a:headEnd/>
                <a:tailEnd/>
              </a:ln>
            </p:spPr>
          </p:pic>
          <p:pic>
            <p:nvPicPr>
              <p:cNvPr id="201737" name="Picture 7" descr="faces_2004W_comp1"/>
              <p:cNvPicPr>
                <a:picLocks noChangeAspect="1" noChangeArrowheads="1"/>
              </p:cNvPicPr>
              <p:nvPr/>
            </p:nvPicPr>
            <p:blipFill>
              <a:blip r:embed="rId8"/>
              <a:srcRect l="75055" r="12552" b="16820"/>
              <a:stretch>
                <a:fillRect/>
              </a:stretch>
            </p:blipFill>
            <p:spPr bwMode="auto">
              <a:xfrm>
                <a:off x="8521700" y="4508500"/>
                <a:ext cx="622300" cy="4475163"/>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style.rotation</p:attrName>
                                        </p:attrNameLst>
                                      </p:cBhvr>
                                      <p:tavLst>
                                        <p:tav tm="0">
                                          <p:val>
                                            <p:fltVal val="720"/>
                                          </p:val>
                                        </p:tav>
                                        <p:tav tm="100000">
                                          <p:val>
                                            <p:fltVal val="0"/>
                                          </p:val>
                                        </p:tav>
                                      </p:tavLst>
                                    </p:anim>
                                    <p:anim calcmode="lin" valueType="num">
                                      <p:cBhvr>
                                        <p:cTn id="9" dur="3000" fill="hold"/>
                                        <p:tgtEl>
                                          <p:spTgt spid="2"/>
                                        </p:tgtEl>
                                        <p:attrNameLst>
                                          <p:attrName>ppt_h</p:attrName>
                                        </p:attrNameLst>
                                      </p:cBhvr>
                                      <p:tavLst>
                                        <p:tav tm="0">
                                          <p:val>
                                            <p:fltVal val="0"/>
                                          </p:val>
                                        </p:tav>
                                        <p:tav tm="100000">
                                          <p:val>
                                            <p:strVal val="#ppt_h"/>
                                          </p:val>
                                        </p:tav>
                                      </p:tavLst>
                                    </p:anim>
                                    <p:anim calcmode="lin" valueType="num">
                                      <p:cBhvr>
                                        <p:cTn id="10" dur="3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anim calcmode="lin" valueType="num">
                                      <p:cBhvr>
                                        <p:cTn id="16" dur="3000" fill="hold"/>
                                        <p:tgtEl>
                                          <p:spTgt spid="3"/>
                                        </p:tgtEl>
                                        <p:attrNameLst>
                                          <p:attrName>style.rotation</p:attrName>
                                        </p:attrNameLst>
                                      </p:cBhvr>
                                      <p:tavLst>
                                        <p:tav tm="0">
                                          <p:val>
                                            <p:fltVal val="720"/>
                                          </p:val>
                                        </p:tav>
                                        <p:tav tm="100000">
                                          <p:val>
                                            <p:fltVal val="0"/>
                                          </p:val>
                                        </p:tav>
                                      </p:tavLst>
                                    </p:anim>
                                    <p:anim calcmode="lin" valueType="num">
                                      <p:cBhvr>
                                        <p:cTn id="17" dur="3000" fill="hold"/>
                                        <p:tgtEl>
                                          <p:spTgt spid="3"/>
                                        </p:tgtEl>
                                        <p:attrNameLst>
                                          <p:attrName>ppt_h</p:attrName>
                                        </p:attrNameLst>
                                      </p:cBhvr>
                                      <p:tavLst>
                                        <p:tav tm="0">
                                          <p:val>
                                            <p:fltVal val="0"/>
                                          </p:val>
                                        </p:tav>
                                        <p:tav tm="100000">
                                          <p:val>
                                            <p:strVal val="#ppt_h"/>
                                          </p:val>
                                        </p:tav>
                                      </p:tavLst>
                                    </p:anim>
                                    <p:anim calcmode="lin" valueType="num">
                                      <p:cBhvr>
                                        <p:cTn id="18" dur="3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0" name="Rectangle 10"/>
          <p:cNvSpPr>
            <a:spLocks noGrp="1" noChangeArrowheads="1"/>
          </p:cNvSpPr>
          <p:nvPr>
            <p:ph type="ctrTitle"/>
          </p:nvPr>
        </p:nvSpPr>
        <p:spPr>
          <a:xfrm>
            <a:off x="381000" y="2419350"/>
            <a:ext cx="8382000" cy="2019300"/>
          </a:xfrm>
        </p:spPr>
        <p:txBody>
          <a:bodyPr/>
          <a:lstStyle/>
          <a:p>
            <a:pPr>
              <a:defRPr/>
            </a:pPr>
            <a:r>
              <a:rPr lang="en-US" sz="4400" i="1" dirty="0" smtClean="0">
                <a:effectLst>
                  <a:outerShdw blurRad="38100" dist="38100" dir="2700000" algn="tl">
                    <a:srgbClr val="808080"/>
                  </a:outerShdw>
                </a:effectLst>
                <a:latin typeface="Lucida Handwriting" pitchFamily="-107" charset="0"/>
                <a:ea typeface="ＭＳ Ｐゴシック" pitchFamily="-107" charset="-128"/>
                <a:cs typeface="ＭＳ Ｐゴシック" pitchFamily="-107" charset="-128"/>
              </a:rPr>
              <a:t>And in addition, you need to actually</a:t>
            </a:r>
            <a:br>
              <a:rPr lang="en-US" sz="4400" i="1" dirty="0" smtClean="0">
                <a:effectLst>
                  <a:outerShdw blurRad="38100" dist="38100" dir="2700000" algn="tl">
                    <a:srgbClr val="808080"/>
                  </a:outerShdw>
                </a:effectLst>
                <a:latin typeface="Lucida Handwriting" pitchFamily="-107" charset="0"/>
                <a:ea typeface="ＭＳ Ｐゴシック" pitchFamily="-107" charset="-128"/>
                <a:cs typeface="ＭＳ Ｐゴシック" pitchFamily="-107" charset="-128"/>
              </a:rPr>
            </a:br>
            <a:r>
              <a:rPr lang="en-US" sz="5400" i="1" dirty="0" smtClean="0">
                <a:solidFill>
                  <a:srgbClr val="33CCFF"/>
                </a:solidFill>
                <a:effectLst>
                  <a:outerShdw blurRad="38100" dist="38100" dir="2700000" algn="tl">
                    <a:srgbClr val="FFFFFF"/>
                  </a:outerShdw>
                </a:effectLst>
                <a:latin typeface="Lucida Handwriting" pitchFamily="-107" charset="0"/>
                <a:ea typeface="ＭＳ Ｐゴシック" pitchFamily="-107" charset="-128"/>
                <a:cs typeface="ＭＳ Ｐゴシック" pitchFamily="-107" charset="-128"/>
              </a:rPr>
              <a:t>Build Your Team...</a:t>
            </a:r>
            <a:endParaRPr lang="en-US" i="1" dirty="0" smtClean="0">
              <a:effectLst>
                <a:outerShdw blurRad="38100" dist="38100" dir="2700000" algn="tl">
                  <a:srgbClr val="808080"/>
                </a:outerShdw>
              </a:effectLst>
              <a:ea typeface="ＭＳ Ｐゴシック" pitchFamily="-107" charset="-128"/>
              <a:cs typeface="ＭＳ Ｐゴシック" pitchFamily="-107" charset="-128"/>
            </a:endParaRP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Rectangle 2"/>
          <p:cNvSpPr txBox="1">
            <a:spLocks noChangeArrowheads="1"/>
          </p:cNvSpPr>
          <p:nvPr/>
        </p:nvSpPr>
        <p:spPr bwMode="auto">
          <a:xfrm>
            <a:off x="685800" y="76200"/>
            <a:ext cx="77724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mj-lt"/>
                <a:ea typeface="ＭＳ Ｐゴシック" charset="-128"/>
                <a:cs typeface="ＭＳ Ｐゴシック" charset="-128"/>
              </a:rPr>
              <a:t>You begin with clear </a:t>
            </a:r>
            <a:r>
              <a:rPr kumimoji="0" lang="en-US" sz="3600" b="1" i="0" u="none"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t>Team Goals…</a:t>
            </a:r>
            <a:endParaRPr kumimoji="0" lang="en-US" sz="3600" b="1" i="0" u="none" strike="noStrike" kern="0" cap="none" spc="0" normalizeH="0" baseline="0" noProof="0" dirty="0">
              <a:ln>
                <a:noFill/>
              </a:ln>
              <a:solidFill>
                <a:srgbClr val="FF0000"/>
              </a:solidFill>
              <a:effectLst/>
              <a:uLnTx/>
              <a:uFillTx/>
              <a:latin typeface="+mj-lt"/>
              <a:ea typeface="ＭＳ Ｐゴシック" charset="-128"/>
              <a:cs typeface="ＭＳ Ｐゴシック" charset="-128"/>
            </a:endParaRPr>
          </a:p>
        </p:txBody>
      </p:sp>
      <p:grpSp>
        <p:nvGrpSpPr>
          <p:cNvPr id="2" name="Group 3"/>
          <p:cNvGrpSpPr>
            <a:grpSpLocks/>
          </p:cNvGrpSpPr>
          <p:nvPr/>
        </p:nvGrpSpPr>
        <p:grpSpPr bwMode="auto">
          <a:xfrm>
            <a:off x="898527" y="1349375"/>
            <a:ext cx="7375524" cy="5051425"/>
            <a:chOff x="634" y="768"/>
            <a:chExt cx="4646" cy="3182"/>
          </a:xfrm>
        </p:grpSpPr>
        <p:grpSp>
          <p:nvGrpSpPr>
            <p:cNvPr id="3" name="Group 4"/>
            <p:cNvGrpSpPr>
              <a:grpSpLocks/>
            </p:cNvGrpSpPr>
            <p:nvPr/>
          </p:nvGrpSpPr>
          <p:grpSpPr bwMode="auto">
            <a:xfrm>
              <a:off x="865" y="924"/>
              <a:ext cx="117" cy="2706"/>
              <a:chOff x="865" y="924"/>
              <a:chExt cx="117" cy="2706"/>
            </a:xfrm>
          </p:grpSpPr>
          <p:sp>
            <p:nvSpPr>
              <p:cNvPr id="35" name="Freeform 5"/>
              <p:cNvSpPr>
                <a:spLocks/>
              </p:cNvSpPr>
              <p:nvPr/>
            </p:nvSpPr>
            <p:spPr bwMode="auto">
              <a:xfrm>
                <a:off x="865" y="924"/>
                <a:ext cx="117" cy="146"/>
              </a:xfrm>
              <a:custGeom>
                <a:avLst/>
                <a:gdLst>
                  <a:gd name="T0" fmla="*/ 58 w 117"/>
                  <a:gd name="T1" fmla="*/ 0 h 146"/>
                  <a:gd name="T2" fmla="*/ 117 w 117"/>
                  <a:gd name="T3" fmla="*/ 146 h 146"/>
                  <a:gd name="T4" fmla="*/ 58 w 117"/>
                  <a:gd name="T5" fmla="*/ 146 h 146"/>
                  <a:gd name="T6" fmla="*/ 0 w 117"/>
                  <a:gd name="T7" fmla="*/ 146 h 146"/>
                  <a:gd name="T8" fmla="*/ 58 w 117"/>
                  <a:gd name="T9" fmla="*/ 0 h 146"/>
                  <a:gd name="T10" fmla="*/ 0 60000 65536"/>
                  <a:gd name="T11" fmla="*/ 0 60000 65536"/>
                  <a:gd name="T12" fmla="*/ 0 60000 65536"/>
                  <a:gd name="T13" fmla="*/ 0 60000 65536"/>
                  <a:gd name="T14" fmla="*/ 0 60000 65536"/>
                  <a:gd name="T15" fmla="*/ 0 w 117"/>
                  <a:gd name="T16" fmla="*/ 0 h 146"/>
                  <a:gd name="T17" fmla="*/ 117 w 117"/>
                  <a:gd name="T18" fmla="*/ 146 h 146"/>
                </a:gdLst>
                <a:ahLst/>
                <a:cxnLst>
                  <a:cxn ang="T10">
                    <a:pos x="T0" y="T1"/>
                  </a:cxn>
                  <a:cxn ang="T11">
                    <a:pos x="T2" y="T3"/>
                  </a:cxn>
                  <a:cxn ang="T12">
                    <a:pos x="T4" y="T5"/>
                  </a:cxn>
                  <a:cxn ang="T13">
                    <a:pos x="T6" y="T7"/>
                  </a:cxn>
                  <a:cxn ang="T14">
                    <a:pos x="T8" y="T9"/>
                  </a:cxn>
                </a:cxnLst>
                <a:rect l="T15" t="T16" r="T17" b="T18"/>
                <a:pathLst>
                  <a:path w="117" h="146">
                    <a:moveTo>
                      <a:pt x="58" y="0"/>
                    </a:moveTo>
                    <a:lnTo>
                      <a:pt x="117" y="146"/>
                    </a:lnTo>
                    <a:lnTo>
                      <a:pt x="58" y="146"/>
                    </a:lnTo>
                    <a:lnTo>
                      <a:pt x="0" y="146"/>
                    </a:lnTo>
                    <a:lnTo>
                      <a:pt x="58" y="0"/>
                    </a:lnTo>
                    <a:close/>
                  </a:path>
                </a:pathLst>
              </a:custGeom>
              <a:solidFill>
                <a:srgbClr val="FFFF00"/>
              </a:solidFill>
              <a:ln w="15875">
                <a:solidFill>
                  <a:srgbClr val="000000"/>
                </a:solidFill>
                <a:round/>
                <a:headEnd/>
                <a:tailEnd/>
              </a:ln>
            </p:spPr>
            <p:txBody>
              <a:bodyPr>
                <a:prstTxWarp prst="textNoShape">
                  <a:avLst/>
                </a:prstTxWarp>
              </a:bodyPr>
              <a:lstStyle/>
              <a:p>
                <a:endParaRPr lang="en-US"/>
              </a:p>
            </p:txBody>
          </p:sp>
          <p:sp>
            <p:nvSpPr>
              <p:cNvPr id="36" name="Line 6"/>
              <p:cNvSpPr>
                <a:spLocks noChangeShapeType="1"/>
              </p:cNvSpPr>
              <p:nvPr/>
            </p:nvSpPr>
            <p:spPr bwMode="auto">
              <a:xfrm flipV="1">
                <a:off x="923" y="1070"/>
                <a:ext cx="1" cy="2560"/>
              </a:xfrm>
              <a:prstGeom prst="line">
                <a:avLst/>
              </a:prstGeom>
              <a:noFill/>
              <a:ln w="30163">
                <a:solidFill>
                  <a:srgbClr val="FFFF00"/>
                </a:solidFill>
                <a:round/>
                <a:headEnd/>
                <a:tailEnd/>
              </a:ln>
            </p:spPr>
            <p:txBody>
              <a:bodyPr>
                <a:prstTxWarp prst="textNoShape">
                  <a:avLst/>
                </a:prstTxWarp>
              </a:bodyPr>
              <a:lstStyle/>
              <a:p>
                <a:endParaRPr lang="en-US"/>
              </a:p>
            </p:txBody>
          </p:sp>
        </p:grpSp>
        <p:sp>
          <p:nvSpPr>
            <p:cNvPr id="29" name="Line 7"/>
            <p:cNvSpPr>
              <a:spLocks noChangeShapeType="1"/>
            </p:cNvSpPr>
            <p:nvPr/>
          </p:nvSpPr>
          <p:spPr bwMode="auto">
            <a:xfrm flipV="1">
              <a:off x="914" y="768"/>
              <a:ext cx="4366" cy="2862"/>
            </a:xfrm>
            <a:prstGeom prst="line">
              <a:avLst/>
            </a:prstGeom>
            <a:noFill/>
            <a:ln w="15875">
              <a:solidFill>
                <a:srgbClr val="FFFF00"/>
              </a:solidFill>
              <a:round/>
              <a:headEnd/>
              <a:tailEnd/>
            </a:ln>
          </p:spPr>
          <p:txBody>
            <a:bodyPr>
              <a:prstTxWarp prst="textNoShape">
                <a:avLst/>
              </a:prstTxWarp>
            </a:bodyPr>
            <a:lstStyle/>
            <a:p>
              <a:endParaRPr lang="en-US"/>
            </a:p>
          </p:txBody>
        </p:sp>
        <p:grpSp>
          <p:nvGrpSpPr>
            <p:cNvPr id="4" name="Group 8"/>
            <p:cNvGrpSpPr>
              <a:grpSpLocks/>
            </p:cNvGrpSpPr>
            <p:nvPr/>
          </p:nvGrpSpPr>
          <p:grpSpPr bwMode="auto">
            <a:xfrm>
              <a:off x="923" y="3582"/>
              <a:ext cx="4206" cy="116"/>
              <a:chOff x="923" y="3582"/>
              <a:chExt cx="4206" cy="116"/>
            </a:xfrm>
          </p:grpSpPr>
          <p:sp>
            <p:nvSpPr>
              <p:cNvPr id="33" name="Freeform 9"/>
              <p:cNvSpPr>
                <a:spLocks/>
              </p:cNvSpPr>
              <p:nvPr/>
            </p:nvSpPr>
            <p:spPr bwMode="auto">
              <a:xfrm>
                <a:off x="4983" y="3582"/>
                <a:ext cx="146" cy="116"/>
              </a:xfrm>
              <a:custGeom>
                <a:avLst/>
                <a:gdLst>
                  <a:gd name="T0" fmla="*/ 146 w 146"/>
                  <a:gd name="T1" fmla="*/ 58 h 116"/>
                  <a:gd name="T2" fmla="*/ 0 w 146"/>
                  <a:gd name="T3" fmla="*/ 116 h 116"/>
                  <a:gd name="T4" fmla="*/ 0 w 146"/>
                  <a:gd name="T5" fmla="*/ 58 h 116"/>
                  <a:gd name="T6" fmla="*/ 0 w 146"/>
                  <a:gd name="T7" fmla="*/ 0 h 116"/>
                  <a:gd name="T8" fmla="*/ 146 w 146"/>
                  <a:gd name="T9" fmla="*/ 58 h 116"/>
                  <a:gd name="T10" fmla="*/ 0 60000 65536"/>
                  <a:gd name="T11" fmla="*/ 0 60000 65536"/>
                  <a:gd name="T12" fmla="*/ 0 60000 65536"/>
                  <a:gd name="T13" fmla="*/ 0 60000 65536"/>
                  <a:gd name="T14" fmla="*/ 0 60000 65536"/>
                  <a:gd name="T15" fmla="*/ 0 w 146"/>
                  <a:gd name="T16" fmla="*/ 0 h 116"/>
                  <a:gd name="T17" fmla="*/ 146 w 146"/>
                  <a:gd name="T18" fmla="*/ 116 h 116"/>
                </a:gdLst>
                <a:ahLst/>
                <a:cxnLst>
                  <a:cxn ang="T10">
                    <a:pos x="T0" y="T1"/>
                  </a:cxn>
                  <a:cxn ang="T11">
                    <a:pos x="T2" y="T3"/>
                  </a:cxn>
                  <a:cxn ang="T12">
                    <a:pos x="T4" y="T5"/>
                  </a:cxn>
                  <a:cxn ang="T13">
                    <a:pos x="T6" y="T7"/>
                  </a:cxn>
                  <a:cxn ang="T14">
                    <a:pos x="T8" y="T9"/>
                  </a:cxn>
                </a:cxnLst>
                <a:rect l="T15" t="T16" r="T17" b="T18"/>
                <a:pathLst>
                  <a:path w="146" h="116">
                    <a:moveTo>
                      <a:pt x="146" y="58"/>
                    </a:moveTo>
                    <a:lnTo>
                      <a:pt x="0" y="116"/>
                    </a:lnTo>
                    <a:lnTo>
                      <a:pt x="0" y="58"/>
                    </a:lnTo>
                    <a:lnTo>
                      <a:pt x="0" y="0"/>
                    </a:lnTo>
                    <a:lnTo>
                      <a:pt x="146" y="58"/>
                    </a:lnTo>
                    <a:close/>
                  </a:path>
                </a:pathLst>
              </a:custGeom>
              <a:solidFill>
                <a:srgbClr val="FFFF00"/>
              </a:solidFill>
              <a:ln w="15875">
                <a:solidFill>
                  <a:srgbClr val="000000"/>
                </a:solidFill>
                <a:round/>
                <a:headEnd/>
                <a:tailEnd/>
              </a:ln>
            </p:spPr>
            <p:txBody>
              <a:bodyPr>
                <a:prstTxWarp prst="textNoShape">
                  <a:avLst/>
                </a:prstTxWarp>
              </a:bodyPr>
              <a:lstStyle/>
              <a:p>
                <a:endParaRPr lang="en-US"/>
              </a:p>
            </p:txBody>
          </p:sp>
          <p:sp>
            <p:nvSpPr>
              <p:cNvPr id="34" name="Line 10"/>
              <p:cNvSpPr>
                <a:spLocks noChangeShapeType="1"/>
              </p:cNvSpPr>
              <p:nvPr/>
            </p:nvSpPr>
            <p:spPr bwMode="auto">
              <a:xfrm>
                <a:off x="923" y="3640"/>
                <a:ext cx="4060" cy="1"/>
              </a:xfrm>
              <a:prstGeom prst="line">
                <a:avLst/>
              </a:prstGeom>
              <a:noFill/>
              <a:ln w="30163">
                <a:solidFill>
                  <a:srgbClr val="FFFF00"/>
                </a:solidFill>
                <a:round/>
                <a:headEnd/>
                <a:tailEnd/>
              </a:ln>
            </p:spPr>
            <p:txBody>
              <a:bodyPr>
                <a:prstTxWarp prst="textNoShape">
                  <a:avLst/>
                </a:prstTxWarp>
              </a:bodyPr>
              <a:lstStyle/>
              <a:p>
                <a:endParaRPr lang="en-US"/>
              </a:p>
            </p:txBody>
          </p:sp>
        </p:grpSp>
        <p:sp>
          <p:nvSpPr>
            <p:cNvPr id="31" name="Rectangle 11"/>
            <p:cNvSpPr>
              <a:spLocks noChangeArrowheads="1"/>
            </p:cNvSpPr>
            <p:nvPr/>
          </p:nvSpPr>
          <p:spPr bwMode="auto">
            <a:xfrm>
              <a:off x="2695" y="3737"/>
              <a:ext cx="369" cy="21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200" b="0" dirty="0">
                  <a:solidFill>
                    <a:srgbClr val="FFFFFF"/>
                  </a:solidFill>
                  <a:latin typeface="Times New Roman" charset="0"/>
                </a:rPr>
                <a:t>Time</a:t>
              </a:r>
              <a:endParaRPr lang="en-US" b="0" dirty="0">
                <a:solidFill>
                  <a:srgbClr val="FFFFFF"/>
                </a:solidFill>
                <a:latin typeface="Times New Roman" charset="0"/>
              </a:endParaRPr>
            </a:p>
          </p:txBody>
        </p:sp>
        <p:sp>
          <p:nvSpPr>
            <p:cNvPr id="32" name="Rectangle 12"/>
            <p:cNvSpPr>
              <a:spLocks noChangeArrowheads="1"/>
            </p:cNvSpPr>
            <p:nvPr/>
          </p:nvSpPr>
          <p:spPr bwMode="auto">
            <a:xfrm rot="16200000">
              <a:off x="1" y="2114"/>
              <a:ext cx="1479" cy="21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2200" b="0" dirty="0">
                  <a:solidFill>
                    <a:schemeClr val="bg1"/>
                  </a:solidFill>
                  <a:latin typeface="Times New Roman" charset="0"/>
                </a:rPr>
                <a:t>Team   Effectiveness</a:t>
              </a:r>
              <a:endParaRPr lang="en-US" b="0" dirty="0">
                <a:solidFill>
                  <a:schemeClr val="bg1"/>
                </a:solidFill>
                <a:latin typeface="Times New Roman" charset="0"/>
              </a:endParaRPr>
            </a:p>
          </p:txBody>
        </p:sp>
      </p:grpSp>
      <p:sp>
        <p:nvSpPr>
          <p:cNvPr id="37" name="Rectangle 13"/>
          <p:cNvSpPr>
            <a:spLocks noChangeArrowheads="1"/>
          </p:cNvSpPr>
          <p:nvPr/>
        </p:nvSpPr>
        <p:spPr bwMode="auto">
          <a:xfrm>
            <a:off x="1797052" y="4854575"/>
            <a:ext cx="1031875" cy="762000"/>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eaLnBrk="0" hangingPunct="0"/>
            <a:r>
              <a:rPr lang="en-US" sz="1500" b="0">
                <a:solidFill>
                  <a:srgbClr val="000000"/>
                </a:solidFill>
                <a:latin typeface="Times New Roman" charset="0"/>
              </a:rPr>
              <a:t>Chaos</a:t>
            </a:r>
          </a:p>
          <a:p>
            <a:pPr algn="ctr" eaLnBrk="0" hangingPunct="0"/>
            <a:r>
              <a:rPr lang="en-US" sz="1700" b="0">
                <a:solidFill>
                  <a:srgbClr val="000000"/>
                </a:solidFill>
                <a:latin typeface="Times New Roman" charset="0"/>
              </a:rPr>
              <a:t>(2+2=0)</a:t>
            </a:r>
          </a:p>
        </p:txBody>
      </p:sp>
      <p:sp>
        <p:nvSpPr>
          <p:cNvPr id="38" name="Rectangle 14"/>
          <p:cNvSpPr>
            <a:spLocks noChangeArrowheads="1"/>
          </p:cNvSpPr>
          <p:nvPr/>
        </p:nvSpPr>
        <p:spPr bwMode="auto">
          <a:xfrm>
            <a:off x="3092452" y="4016375"/>
            <a:ext cx="1031875" cy="762000"/>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eaLnBrk="0" hangingPunct="0"/>
            <a:r>
              <a:rPr lang="en-US" sz="1500" b="0">
                <a:solidFill>
                  <a:srgbClr val="000000"/>
                </a:solidFill>
                <a:latin typeface="Times New Roman" charset="0"/>
              </a:rPr>
              <a:t>Group</a:t>
            </a:r>
          </a:p>
          <a:p>
            <a:pPr algn="ctr" eaLnBrk="0" hangingPunct="0"/>
            <a:r>
              <a:rPr lang="en-US" sz="1500" b="0">
                <a:solidFill>
                  <a:srgbClr val="000000"/>
                </a:solidFill>
                <a:latin typeface="Times New Roman" charset="0"/>
              </a:rPr>
              <a:t>Think</a:t>
            </a:r>
          </a:p>
          <a:p>
            <a:pPr algn="ctr" eaLnBrk="0" hangingPunct="0"/>
            <a:r>
              <a:rPr lang="en-US" sz="1500" b="0">
                <a:solidFill>
                  <a:srgbClr val="000000"/>
                </a:solidFill>
                <a:latin typeface="Times New Roman" charset="0"/>
              </a:rPr>
              <a:t>(2+2=2)</a:t>
            </a:r>
          </a:p>
        </p:txBody>
      </p:sp>
      <p:sp>
        <p:nvSpPr>
          <p:cNvPr id="39" name="Rectangle 15"/>
          <p:cNvSpPr>
            <a:spLocks noChangeArrowheads="1"/>
          </p:cNvSpPr>
          <p:nvPr/>
        </p:nvSpPr>
        <p:spPr bwMode="auto">
          <a:xfrm>
            <a:off x="4387852" y="3178175"/>
            <a:ext cx="1031875" cy="762000"/>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eaLnBrk="0" hangingPunct="0"/>
            <a:r>
              <a:rPr lang="en-US" sz="1500" b="0">
                <a:solidFill>
                  <a:srgbClr val="000000"/>
                </a:solidFill>
                <a:latin typeface="Times New Roman" charset="0"/>
              </a:rPr>
              <a:t>Stable but…</a:t>
            </a:r>
          </a:p>
          <a:p>
            <a:pPr algn="ctr" eaLnBrk="0" hangingPunct="0"/>
            <a:r>
              <a:rPr lang="en-US" sz="1500" b="0">
                <a:solidFill>
                  <a:srgbClr val="000000"/>
                </a:solidFill>
                <a:latin typeface="Times New Roman" charset="0"/>
              </a:rPr>
              <a:t>(2+2=4)</a:t>
            </a:r>
          </a:p>
        </p:txBody>
      </p:sp>
      <p:sp>
        <p:nvSpPr>
          <p:cNvPr id="40" name="Rectangle 16"/>
          <p:cNvSpPr>
            <a:spLocks noChangeArrowheads="1"/>
          </p:cNvSpPr>
          <p:nvPr/>
        </p:nvSpPr>
        <p:spPr bwMode="auto">
          <a:xfrm>
            <a:off x="5683252" y="2339975"/>
            <a:ext cx="1031875" cy="762000"/>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eaLnBrk="0" hangingPunct="0"/>
            <a:r>
              <a:rPr lang="en-US" sz="1500" b="0">
                <a:solidFill>
                  <a:srgbClr val="000000"/>
                </a:solidFill>
                <a:latin typeface="Times New Roman" charset="0"/>
              </a:rPr>
              <a:t>Teamwork</a:t>
            </a:r>
          </a:p>
          <a:p>
            <a:pPr algn="ctr" eaLnBrk="0" hangingPunct="0"/>
            <a:r>
              <a:rPr lang="en-US" sz="1500" b="0">
                <a:solidFill>
                  <a:srgbClr val="000000"/>
                </a:solidFill>
                <a:latin typeface="Times New Roman" charset="0"/>
              </a:rPr>
              <a:t>(2+2&gt;4)</a:t>
            </a:r>
          </a:p>
        </p:txBody>
      </p:sp>
      <p:sp>
        <p:nvSpPr>
          <p:cNvPr id="41" name="Rectangle 17"/>
          <p:cNvSpPr>
            <a:spLocks noChangeArrowheads="1"/>
          </p:cNvSpPr>
          <p:nvPr/>
        </p:nvSpPr>
        <p:spPr bwMode="auto">
          <a:xfrm>
            <a:off x="6978652" y="1501775"/>
            <a:ext cx="1031875" cy="762000"/>
          </a:xfrm>
          <a:prstGeom prst="rect">
            <a:avLst/>
          </a:prstGeom>
          <a:solidFill>
            <a:schemeClr val="bg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eaLnBrk="0" hangingPunct="0"/>
            <a:r>
              <a:rPr lang="en-US" sz="1500">
                <a:solidFill>
                  <a:srgbClr val="000000"/>
                </a:solidFill>
                <a:latin typeface="Times New Roman" charset="0"/>
              </a:rPr>
              <a:t>GOAL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1000"/>
                                        <p:tgtEl>
                                          <p:spTgt spid="37"/>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1000"/>
                                        <p:tgtEl>
                                          <p:spTgt spid="38"/>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1000"/>
                                        <p:tgtEl>
                                          <p:spTgt spid="39"/>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ssolve">
                                      <p:cBhvr>
                                        <p:cTn id="19" dur="1000"/>
                                        <p:tgtEl>
                                          <p:spTgt spid="40"/>
                                        </p:tgtEl>
                                      </p:cBhvr>
                                    </p:animEffect>
                                  </p:childTnLst>
                                </p:cTn>
                              </p:par>
                            </p:childTnLst>
                          </p:cTn>
                        </p:par>
                        <p:par>
                          <p:cTn id="20" fill="hold">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dissolve">
                                      <p:cBhvr>
                                        <p:cTn id="23"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autoUpdateAnimBg="0"/>
      <p:bldP spid="38" grpId="0" animBg="1" autoUpdateAnimBg="0"/>
      <p:bldP spid="39" grpId="0" animBg="1" autoUpdateAnimBg="0"/>
      <p:bldP spid="40" grpId="0" animBg="1" autoUpdateAnimBg="0"/>
      <p:bldP spid="41" grpId="0" animBg="1" autoUpdateAnimBg="0"/>
    </p:bld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Rectangle 2"/>
          <p:cNvSpPr txBox="1">
            <a:spLocks noChangeArrowheads="1"/>
          </p:cNvSpPr>
          <p:nvPr/>
        </p:nvSpPr>
        <p:spPr bwMode="auto">
          <a:xfrm>
            <a:off x="685800" y="76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mj-lt"/>
                <a:ea typeface="ＭＳ Ｐゴシック" charset="-128"/>
                <a:cs typeface="ＭＳ Ｐゴシック" charset="-128"/>
              </a:rPr>
              <a:t>You continue with </a:t>
            </a:r>
            <a:r>
              <a:rPr kumimoji="0" lang="en-US" sz="3600" b="1" i="0" u="none"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t>Team Alignment…</a:t>
            </a:r>
            <a:endParaRPr kumimoji="0" lang="en-US" sz="3600" b="1" i="0" u="none" strike="noStrike" kern="0" cap="none" spc="0" normalizeH="0" baseline="0" noProof="0" dirty="0">
              <a:ln>
                <a:noFill/>
              </a:ln>
              <a:solidFill>
                <a:srgbClr val="FF0000"/>
              </a:solidFill>
              <a:effectLst/>
              <a:uLnTx/>
              <a:uFillTx/>
              <a:latin typeface="+mj-lt"/>
              <a:ea typeface="ＭＳ Ｐゴシック" charset="-128"/>
              <a:cs typeface="ＭＳ Ｐゴシック" charset="-128"/>
            </a:endParaRPr>
          </a:p>
        </p:txBody>
      </p:sp>
      <p:pic>
        <p:nvPicPr>
          <p:cNvPr id="42" name="Picture 2" descr="Arrow_on_Arrow"/>
          <p:cNvPicPr>
            <a:picLocks noChangeAspect="1" noChangeArrowheads="1"/>
          </p:cNvPicPr>
          <p:nvPr/>
        </p:nvPicPr>
        <p:blipFill>
          <a:blip r:embed="rId2"/>
          <a:srcRect/>
          <a:stretch>
            <a:fillRect/>
          </a:stretch>
        </p:blipFill>
        <p:spPr bwMode="auto">
          <a:xfrm>
            <a:off x="7620000" y="3325811"/>
            <a:ext cx="1524000" cy="1144588"/>
          </a:xfrm>
          <a:prstGeom prst="rect">
            <a:avLst/>
          </a:prstGeom>
          <a:noFill/>
        </p:spPr>
      </p:pic>
      <p:sp>
        <p:nvSpPr>
          <p:cNvPr id="43" name="Rectangle 3"/>
          <p:cNvSpPr>
            <a:spLocks noChangeArrowheads="1"/>
          </p:cNvSpPr>
          <p:nvPr/>
        </p:nvSpPr>
        <p:spPr bwMode="auto">
          <a:xfrm>
            <a:off x="5235448" y="4545011"/>
            <a:ext cx="1970341" cy="215444"/>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Times New Roman" pitchFamily="-112" charset="0"/>
              </a:rPr>
              <a:t>STRONG LEADERSHIP</a:t>
            </a:r>
            <a:r>
              <a:rPr lang="en-US" sz="1100" b="1">
                <a:solidFill>
                  <a:srgbClr val="FFFFFF"/>
                </a:solidFill>
                <a:latin typeface="Times New Roman" pitchFamily="-112" charset="0"/>
              </a:rPr>
              <a:t> </a:t>
            </a:r>
            <a:endParaRPr lang="en-US" b="1">
              <a:solidFill>
                <a:srgbClr val="FFFFFF"/>
              </a:solidFill>
              <a:latin typeface="Times New Roman" pitchFamily="-112" charset="0"/>
            </a:endParaRPr>
          </a:p>
        </p:txBody>
      </p:sp>
      <p:grpSp>
        <p:nvGrpSpPr>
          <p:cNvPr id="44" name="Group 4"/>
          <p:cNvGrpSpPr>
            <a:grpSpLocks/>
          </p:cNvGrpSpPr>
          <p:nvPr/>
        </p:nvGrpSpPr>
        <p:grpSpPr bwMode="auto">
          <a:xfrm>
            <a:off x="150166" y="2259011"/>
            <a:ext cx="1446683" cy="2665413"/>
            <a:chOff x="94" y="1536"/>
            <a:chExt cx="1295" cy="1679"/>
          </a:xfrm>
        </p:grpSpPr>
        <p:grpSp>
          <p:nvGrpSpPr>
            <p:cNvPr id="45" name="Group 5"/>
            <p:cNvGrpSpPr>
              <a:grpSpLocks/>
            </p:cNvGrpSpPr>
            <p:nvPr/>
          </p:nvGrpSpPr>
          <p:grpSpPr bwMode="auto">
            <a:xfrm>
              <a:off x="561" y="1915"/>
              <a:ext cx="466" cy="481"/>
              <a:chOff x="585" y="1056"/>
              <a:chExt cx="308" cy="336"/>
            </a:xfrm>
          </p:grpSpPr>
          <p:sp>
            <p:nvSpPr>
              <p:cNvPr id="74" name="Freeform 6"/>
              <p:cNvSpPr>
                <a:spLocks/>
              </p:cNvSpPr>
              <p:nvPr/>
            </p:nvSpPr>
            <p:spPr bwMode="auto">
              <a:xfrm>
                <a:off x="852" y="1056"/>
                <a:ext cx="41" cy="44"/>
              </a:xfrm>
              <a:custGeom>
                <a:avLst/>
                <a:gdLst/>
                <a:ahLst/>
                <a:cxnLst>
                  <a:cxn ang="0">
                    <a:pos x="41" y="0"/>
                  </a:cxn>
                  <a:cxn ang="0">
                    <a:pos x="28" y="44"/>
                  </a:cxn>
                  <a:cxn ang="0">
                    <a:pos x="22" y="22"/>
                  </a:cxn>
                  <a:cxn ang="0">
                    <a:pos x="0" y="19"/>
                  </a:cxn>
                  <a:cxn ang="0">
                    <a:pos x="41" y="0"/>
                  </a:cxn>
                </a:cxnLst>
                <a:rect l="0" t="0" r="r" b="b"/>
                <a:pathLst>
                  <a:path w="41" h="44">
                    <a:moveTo>
                      <a:pt x="41" y="0"/>
                    </a:moveTo>
                    <a:lnTo>
                      <a:pt x="28" y="44"/>
                    </a:lnTo>
                    <a:lnTo>
                      <a:pt x="22" y="22"/>
                    </a:lnTo>
                    <a:lnTo>
                      <a:pt x="0" y="19"/>
                    </a:lnTo>
                    <a:lnTo>
                      <a:pt x="41" y="0"/>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75" name="Line 7"/>
              <p:cNvSpPr>
                <a:spLocks noChangeShapeType="1"/>
              </p:cNvSpPr>
              <p:nvPr/>
            </p:nvSpPr>
            <p:spPr bwMode="auto">
              <a:xfrm flipV="1">
                <a:off x="585" y="1078"/>
                <a:ext cx="289" cy="314"/>
              </a:xfrm>
              <a:prstGeom prst="line">
                <a:avLst/>
              </a:prstGeom>
              <a:noFill/>
              <a:ln w="4763">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46" name="Group 8"/>
            <p:cNvGrpSpPr>
              <a:grpSpLocks/>
            </p:cNvGrpSpPr>
            <p:nvPr/>
          </p:nvGrpSpPr>
          <p:grpSpPr bwMode="auto">
            <a:xfrm>
              <a:off x="94" y="2368"/>
              <a:ext cx="668" cy="174"/>
              <a:chOff x="276" y="1364"/>
              <a:chExt cx="442" cy="121"/>
            </a:xfrm>
          </p:grpSpPr>
          <p:sp>
            <p:nvSpPr>
              <p:cNvPr id="72" name="Freeform 9"/>
              <p:cNvSpPr>
                <a:spLocks/>
              </p:cNvSpPr>
              <p:nvPr/>
            </p:nvSpPr>
            <p:spPr bwMode="auto">
              <a:xfrm>
                <a:off x="675" y="1451"/>
                <a:ext cx="43" cy="34"/>
              </a:xfrm>
              <a:custGeom>
                <a:avLst/>
                <a:gdLst/>
                <a:ahLst/>
                <a:cxnLst>
                  <a:cxn ang="0">
                    <a:pos x="43" y="28"/>
                  </a:cxn>
                  <a:cxn ang="0">
                    <a:pos x="0" y="34"/>
                  </a:cxn>
                  <a:cxn ang="0">
                    <a:pos x="15" y="22"/>
                  </a:cxn>
                  <a:cxn ang="0">
                    <a:pos x="9" y="0"/>
                  </a:cxn>
                  <a:cxn ang="0">
                    <a:pos x="43" y="28"/>
                  </a:cxn>
                </a:cxnLst>
                <a:rect l="0" t="0" r="r" b="b"/>
                <a:pathLst>
                  <a:path w="43" h="34">
                    <a:moveTo>
                      <a:pt x="43" y="28"/>
                    </a:moveTo>
                    <a:lnTo>
                      <a:pt x="0" y="34"/>
                    </a:lnTo>
                    <a:lnTo>
                      <a:pt x="15" y="22"/>
                    </a:lnTo>
                    <a:lnTo>
                      <a:pt x="9" y="0"/>
                    </a:lnTo>
                    <a:lnTo>
                      <a:pt x="43" y="28"/>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73" name="Line 10"/>
              <p:cNvSpPr>
                <a:spLocks noChangeShapeType="1"/>
              </p:cNvSpPr>
              <p:nvPr/>
            </p:nvSpPr>
            <p:spPr bwMode="auto">
              <a:xfrm>
                <a:off x="276" y="1364"/>
                <a:ext cx="414" cy="109"/>
              </a:xfrm>
              <a:prstGeom prst="line">
                <a:avLst/>
              </a:prstGeom>
              <a:noFill/>
              <a:ln w="4763">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47" name="Group 11"/>
            <p:cNvGrpSpPr>
              <a:grpSpLocks/>
            </p:cNvGrpSpPr>
            <p:nvPr/>
          </p:nvGrpSpPr>
          <p:grpSpPr bwMode="auto">
            <a:xfrm>
              <a:off x="740" y="2333"/>
              <a:ext cx="526" cy="432"/>
              <a:chOff x="697" y="1336"/>
              <a:chExt cx="345" cy="299"/>
            </a:xfrm>
          </p:grpSpPr>
          <p:sp>
            <p:nvSpPr>
              <p:cNvPr id="70" name="Freeform 12"/>
              <p:cNvSpPr>
                <a:spLocks/>
              </p:cNvSpPr>
              <p:nvPr/>
            </p:nvSpPr>
            <p:spPr bwMode="auto">
              <a:xfrm>
                <a:off x="697" y="1336"/>
                <a:ext cx="59" cy="56"/>
              </a:xfrm>
              <a:custGeom>
                <a:avLst/>
                <a:gdLst/>
                <a:ahLst/>
                <a:cxnLst>
                  <a:cxn ang="0">
                    <a:pos x="0" y="0"/>
                  </a:cxn>
                  <a:cxn ang="0">
                    <a:pos x="59" y="19"/>
                  </a:cxn>
                  <a:cxn ang="0">
                    <a:pos x="28" y="25"/>
                  </a:cxn>
                  <a:cxn ang="0">
                    <a:pos x="24" y="56"/>
                  </a:cxn>
                  <a:cxn ang="0">
                    <a:pos x="0" y="0"/>
                  </a:cxn>
                </a:cxnLst>
                <a:rect l="0" t="0" r="r" b="b"/>
                <a:pathLst>
                  <a:path w="59" h="56">
                    <a:moveTo>
                      <a:pt x="0" y="0"/>
                    </a:moveTo>
                    <a:lnTo>
                      <a:pt x="59" y="19"/>
                    </a:lnTo>
                    <a:lnTo>
                      <a:pt x="28" y="25"/>
                    </a:lnTo>
                    <a:lnTo>
                      <a:pt x="24" y="56"/>
                    </a:lnTo>
                    <a:lnTo>
                      <a:pt x="0" y="0"/>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71" name="Line 13"/>
              <p:cNvSpPr>
                <a:spLocks noChangeShapeType="1"/>
              </p:cNvSpPr>
              <p:nvPr/>
            </p:nvSpPr>
            <p:spPr bwMode="auto">
              <a:xfrm>
                <a:off x="725" y="1361"/>
                <a:ext cx="317" cy="274"/>
              </a:xfrm>
              <a:prstGeom prst="line">
                <a:avLst/>
              </a:prstGeom>
              <a:noFill/>
              <a:ln w="19050">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48" name="Group 14"/>
            <p:cNvGrpSpPr>
              <a:grpSpLocks/>
            </p:cNvGrpSpPr>
            <p:nvPr/>
          </p:nvGrpSpPr>
          <p:grpSpPr bwMode="auto">
            <a:xfrm>
              <a:off x="418" y="1956"/>
              <a:ext cx="204" cy="626"/>
              <a:chOff x="488" y="1084"/>
              <a:chExt cx="134" cy="436"/>
            </a:xfrm>
          </p:grpSpPr>
          <p:sp>
            <p:nvSpPr>
              <p:cNvPr id="68" name="Freeform 15"/>
              <p:cNvSpPr>
                <a:spLocks/>
              </p:cNvSpPr>
              <p:nvPr/>
            </p:nvSpPr>
            <p:spPr bwMode="auto">
              <a:xfrm>
                <a:off x="572" y="1084"/>
                <a:ext cx="50" cy="62"/>
              </a:xfrm>
              <a:custGeom>
                <a:avLst/>
                <a:gdLst/>
                <a:ahLst/>
                <a:cxnLst>
                  <a:cxn ang="0">
                    <a:pos x="41" y="0"/>
                  </a:cxn>
                  <a:cxn ang="0">
                    <a:pos x="50" y="62"/>
                  </a:cxn>
                  <a:cxn ang="0">
                    <a:pos x="31" y="37"/>
                  </a:cxn>
                  <a:cxn ang="0">
                    <a:pos x="0" y="47"/>
                  </a:cxn>
                  <a:cxn ang="0">
                    <a:pos x="41" y="0"/>
                  </a:cxn>
                </a:cxnLst>
                <a:rect l="0" t="0" r="r" b="b"/>
                <a:pathLst>
                  <a:path w="50" h="62">
                    <a:moveTo>
                      <a:pt x="41" y="0"/>
                    </a:moveTo>
                    <a:lnTo>
                      <a:pt x="50" y="62"/>
                    </a:lnTo>
                    <a:lnTo>
                      <a:pt x="31" y="37"/>
                    </a:lnTo>
                    <a:lnTo>
                      <a:pt x="0" y="47"/>
                    </a:lnTo>
                    <a:lnTo>
                      <a:pt x="41" y="0"/>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69" name="Line 16"/>
              <p:cNvSpPr>
                <a:spLocks noChangeShapeType="1"/>
              </p:cNvSpPr>
              <p:nvPr/>
            </p:nvSpPr>
            <p:spPr bwMode="auto">
              <a:xfrm flipV="1">
                <a:off x="488" y="1121"/>
                <a:ext cx="115" cy="399"/>
              </a:xfrm>
              <a:prstGeom prst="line">
                <a:avLst/>
              </a:prstGeom>
              <a:noFill/>
              <a:ln w="14288">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49" name="Group 17"/>
            <p:cNvGrpSpPr>
              <a:grpSpLocks/>
            </p:cNvGrpSpPr>
            <p:nvPr/>
          </p:nvGrpSpPr>
          <p:grpSpPr bwMode="auto">
            <a:xfrm>
              <a:off x="475" y="2772"/>
              <a:ext cx="650" cy="233"/>
              <a:chOff x="525" y="1644"/>
              <a:chExt cx="427" cy="162"/>
            </a:xfrm>
          </p:grpSpPr>
          <p:sp>
            <p:nvSpPr>
              <p:cNvPr id="66" name="Freeform 18"/>
              <p:cNvSpPr>
                <a:spLocks/>
              </p:cNvSpPr>
              <p:nvPr/>
            </p:nvSpPr>
            <p:spPr bwMode="auto">
              <a:xfrm>
                <a:off x="883" y="1644"/>
                <a:ext cx="69" cy="50"/>
              </a:xfrm>
              <a:custGeom>
                <a:avLst/>
                <a:gdLst/>
                <a:ahLst/>
                <a:cxnLst>
                  <a:cxn ang="0">
                    <a:pos x="69" y="3"/>
                  </a:cxn>
                  <a:cxn ang="0">
                    <a:pos x="19" y="50"/>
                  </a:cxn>
                  <a:cxn ang="0">
                    <a:pos x="31" y="19"/>
                  </a:cxn>
                  <a:cxn ang="0">
                    <a:pos x="0" y="0"/>
                  </a:cxn>
                  <a:cxn ang="0">
                    <a:pos x="69" y="3"/>
                  </a:cxn>
                </a:cxnLst>
                <a:rect l="0" t="0" r="r" b="b"/>
                <a:pathLst>
                  <a:path w="69" h="50">
                    <a:moveTo>
                      <a:pt x="69" y="3"/>
                    </a:moveTo>
                    <a:lnTo>
                      <a:pt x="19" y="50"/>
                    </a:lnTo>
                    <a:lnTo>
                      <a:pt x="31" y="19"/>
                    </a:lnTo>
                    <a:lnTo>
                      <a:pt x="0" y="0"/>
                    </a:lnTo>
                    <a:lnTo>
                      <a:pt x="69" y="3"/>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67" name="Line 19"/>
              <p:cNvSpPr>
                <a:spLocks noChangeShapeType="1"/>
              </p:cNvSpPr>
              <p:nvPr/>
            </p:nvSpPr>
            <p:spPr bwMode="auto">
              <a:xfrm flipV="1">
                <a:off x="525" y="1663"/>
                <a:ext cx="389" cy="143"/>
              </a:xfrm>
              <a:prstGeom prst="line">
                <a:avLst/>
              </a:prstGeom>
              <a:noFill/>
              <a:ln w="25400">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50" name="Group 20"/>
            <p:cNvGrpSpPr>
              <a:grpSpLocks/>
            </p:cNvGrpSpPr>
            <p:nvPr/>
          </p:nvGrpSpPr>
          <p:grpSpPr bwMode="auto">
            <a:xfrm>
              <a:off x="524" y="2058"/>
              <a:ext cx="693" cy="81"/>
              <a:chOff x="560" y="1149"/>
              <a:chExt cx="457" cy="56"/>
            </a:xfrm>
          </p:grpSpPr>
          <p:sp>
            <p:nvSpPr>
              <p:cNvPr id="64" name="Freeform 21"/>
              <p:cNvSpPr>
                <a:spLocks/>
              </p:cNvSpPr>
              <p:nvPr/>
            </p:nvSpPr>
            <p:spPr bwMode="auto">
              <a:xfrm>
                <a:off x="955" y="1149"/>
                <a:ext cx="62" cy="56"/>
              </a:xfrm>
              <a:custGeom>
                <a:avLst/>
                <a:gdLst/>
                <a:ahLst/>
                <a:cxnLst>
                  <a:cxn ang="0">
                    <a:pos x="62" y="25"/>
                  </a:cxn>
                  <a:cxn ang="0">
                    <a:pos x="3" y="56"/>
                  </a:cxn>
                  <a:cxn ang="0">
                    <a:pos x="22" y="28"/>
                  </a:cxn>
                  <a:cxn ang="0">
                    <a:pos x="0" y="0"/>
                  </a:cxn>
                  <a:cxn ang="0">
                    <a:pos x="62" y="25"/>
                  </a:cxn>
                </a:cxnLst>
                <a:rect l="0" t="0" r="r" b="b"/>
                <a:pathLst>
                  <a:path w="62" h="56">
                    <a:moveTo>
                      <a:pt x="62" y="25"/>
                    </a:moveTo>
                    <a:lnTo>
                      <a:pt x="3" y="56"/>
                    </a:lnTo>
                    <a:lnTo>
                      <a:pt x="22" y="28"/>
                    </a:lnTo>
                    <a:lnTo>
                      <a:pt x="0" y="0"/>
                    </a:lnTo>
                    <a:lnTo>
                      <a:pt x="62" y="25"/>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65" name="Line 22"/>
              <p:cNvSpPr>
                <a:spLocks noChangeShapeType="1"/>
              </p:cNvSpPr>
              <p:nvPr/>
            </p:nvSpPr>
            <p:spPr bwMode="auto">
              <a:xfrm flipV="1">
                <a:off x="560" y="1177"/>
                <a:ext cx="417" cy="22"/>
              </a:xfrm>
              <a:prstGeom prst="line">
                <a:avLst/>
              </a:prstGeom>
              <a:noFill/>
              <a:ln w="19050">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51" name="Group 23"/>
            <p:cNvGrpSpPr>
              <a:grpSpLocks/>
            </p:cNvGrpSpPr>
            <p:nvPr/>
          </p:nvGrpSpPr>
          <p:grpSpPr bwMode="auto">
            <a:xfrm>
              <a:off x="228" y="2647"/>
              <a:ext cx="348" cy="568"/>
              <a:chOff x="364" y="1560"/>
              <a:chExt cx="230" cy="395"/>
            </a:xfrm>
          </p:grpSpPr>
          <p:sp>
            <p:nvSpPr>
              <p:cNvPr id="62" name="Freeform 24"/>
              <p:cNvSpPr>
                <a:spLocks/>
              </p:cNvSpPr>
              <p:nvPr/>
            </p:nvSpPr>
            <p:spPr bwMode="auto">
              <a:xfrm>
                <a:off x="522" y="1560"/>
                <a:ext cx="72" cy="87"/>
              </a:xfrm>
              <a:custGeom>
                <a:avLst/>
                <a:gdLst/>
                <a:ahLst/>
                <a:cxnLst>
                  <a:cxn ang="0">
                    <a:pos x="72" y="0"/>
                  </a:cxn>
                  <a:cxn ang="0">
                    <a:pos x="66" y="87"/>
                  </a:cxn>
                  <a:cxn ang="0">
                    <a:pos x="44" y="47"/>
                  </a:cxn>
                  <a:cxn ang="0">
                    <a:pos x="0" y="50"/>
                  </a:cxn>
                  <a:cxn ang="0">
                    <a:pos x="72" y="0"/>
                  </a:cxn>
                </a:cxnLst>
                <a:rect l="0" t="0" r="r" b="b"/>
                <a:pathLst>
                  <a:path w="72" h="87">
                    <a:moveTo>
                      <a:pt x="72" y="0"/>
                    </a:moveTo>
                    <a:lnTo>
                      <a:pt x="66" y="87"/>
                    </a:lnTo>
                    <a:lnTo>
                      <a:pt x="44" y="47"/>
                    </a:lnTo>
                    <a:lnTo>
                      <a:pt x="0" y="50"/>
                    </a:lnTo>
                    <a:lnTo>
                      <a:pt x="72" y="0"/>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63" name="Line 25"/>
              <p:cNvSpPr>
                <a:spLocks noChangeShapeType="1"/>
              </p:cNvSpPr>
              <p:nvPr/>
            </p:nvSpPr>
            <p:spPr bwMode="auto">
              <a:xfrm flipV="1">
                <a:off x="364" y="1607"/>
                <a:ext cx="202" cy="348"/>
              </a:xfrm>
              <a:prstGeom prst="line">
                <a:avLst/>
              </a:prstGeom>
              <a:noFill/>
              <a:ln w="39688">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52" name="Group 26"/>
            <p:cNvGrpSpPr>
              <a:grpSpLocks/>
            </p:cNvGrpSpPr>
            <p:nvPr/>
          </p:nvGrpSpPr>
          <p:grpSpPr bwMode="auto">
            <a:xfrm>
              <a:off x="740" y="2211"/>
              <a:ext cx="213" cy="628"/>
              <a:chOff x="700" y="1255"/>
              <a:chExt cx="140" cy="436"/>
            </a:xfrm>
          </p:grpSpPr>
          <p:sp>
            <p:nvSpPr>
              <p:cNvPr id="60" name="Freeform 27"/>
              <p:cNvSpPr>
                <a:spLocks/>
              </p:cNvSpPr>
              <p:nvPr/>
            </p:nvSpPr>
            <p:spPr bwMode="auto">
              <a:xfrm>
                <a:off x="700" y="1607"/>
                <a:ext cx="71" cy="84"/>
              </a:xfrm>
              <a:custGeom>
                <a:avLst/>
                <a:gdLst/>
                <a:ahLst/>
                <a:cxnLst>
                  <a:cxn ang="0">
                    <a:pos x="15" y="84"/>
                  </a:cxn>
                  <a:cxn ang="0">
                    <a:pos x="0" y="0"/>
                  </a:cxn>
                  <a:cxn ang="0">
                    <a:pos x="31" y="34"/>
                  </a:cxn>
                  <a:cxn ang="0">
                    <a:pos x="71" y="18"/>
                  </a:cxn>
                  <a:cxn ang="0">
                    <a:pos x="15" y="84"/>
                  </a:cxn>
                </a:cxnLst>
                <a:rect l="0" t="0" r="r" b="b"/>
                <a:pathLst>
                  <a:path w="71" h="84">
                    <a:moveTo>
                      <a:pt x="15" y="84"/>
                    </a:moveTo>
                    <a:lnTo>
                      <a:pt x="0" y="0"/>
                    </a:lnTo>
                    <a:lnTo>
                      <a:pt x="31" y="34"/>
                    </a:lnTo>
                    <a:lnTo>
                      <a:pt x="71" y="18"/>
                    </a:lnTo>
                    <a:lnTo>
                      <a:pt x="15" y="84"/>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61" name="Line 28"/>
              <p:cNvSpPr>
                <a:spLocks noChangeShapeType="1"/>
              </p:cNvSpPr>
              <p:nvPr/>
            </p:nvSpPr>
            <p:spPr bwMode="auto">
              <a:xfrm flipV="1">
                <a:off x="731" y="1255"/>
                <a:ext cx="109" cy="386"/>
              </a:xfrm>
              <a:prstGeom prst="line">
                <a:avLst/>
              </a:prstGeom>
              <a:noFill/>
              <a:ln w="34925">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53" name="Group 29"/>
            <p:cNvGrpSpPr>
              <a:grpSpLocks/>
            </p:cNvGrpSpPr>
            <p:nvPr/>
          </p:nvGrpSpPr>
          <p:grpSpPr bwMode="auto">
            <a:xfrm>
              <a:off x="272" y="2166"/>
              <a:ext cx="132" cy="648"/>
              <a:chOff x="392" y="1227"/>
              <a:chExt cx="87" cy="451"/>
            </a:xfrm>
          </p:grpSpPr>
          <p:sp>
            <p:nvSpPr>
              <p:cNvPr id="58" name="Freeform 30"/>
              <p:cNvSpPr>
                <a:spLocks/>
              </p:cNvSpPr>
              <p:nvPr/>
            </p:nvSpPr>
            <p:spPr bwMode="auto">
              <a:xfrm>
                <a:off x="392" y="1582"/>
                <a:ext cx="87" cy="96"/>
              </a:xfrm>
              <a:custGeom>
                <a:avLst/>
                <a:gdLst/>
                <a:ahLst/>
                <a:cxnLst>
                  <a:cxn ang="0">
                    <a:pos x="53" y="96"/>
                  </a:cxn>
                  <a:cxn ang="0">
                    <a:pos x="0" y="9"/>
                  </a:cxn>
                  <a:cxn ang="0">
                    <a:pos x="46" y="34"/>
                  </a:cxn>
                  <a:cxn ang="0">
                    <a:pos x="87" y="0"/>
                  </a:cxn>
                  <a:cxn ang="0">
                    <a:pos x="53" y="96"/>
                  </a:cxn>
                </a:cxnLst>
                <a:rect l="0" t="0" r="r" b="b"/>
                <a:pathLst>
                  <a:path w="87" h="96">
                    <a:moveTo>
                      <a:pt x="53" y="96"/>
                    </a:moveTo>
                    <a:lnTo>
                      <a:pt x="0" y="9"/>
                    </a:lnTo>
                    <a:lnTo>
                      <a:pt x="46" y="34"/>
                    </a:lnTo>
                    <a:lnTo>
                      <a:pt x="87" y="0"/>
                    </a:lnTo>
                    <a:lnTo>
                      <a:pt x="53" y="96"/>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59" name="Line 31"/>
              <p:cNvSpPr>
                <a:spLocks noChangeShapeType="1"/>
              </p:cNvSpPr>
              <p:nvPr/>
            </p:nvSpPr>
            <p:spPr bwMode="auto">
              <a:xfrm>
                <a:off x="392" y="1227"/>
                <a:ext cx="46" cy="389"/>
              </a:xfrm>
              <a:prstGeom prst="line">
                <a:avLst/>
              </a:prstGeom>
              <a:noFill/>
              <a:ln w="39688">
                <a:solidFill>
                  <a:srgbClr val="FF070B"/>
                </a:solidFill>
                <a:round/>
                <a:headEnd/>
                <a:tailEnd/>
              </a:ln>
            </p:spPr>
            <p:txBody>
              <a:bodyPr>
                <a:prstTxWarp prst="textNoShape">
                  <a:avLst/>
                </a:prstTxWarp>
              </a:bodyPr>
              <a:lstStyle/>
              <a:p>
                <a:endParaRPr lang="en-US">
                  <a:solidFill>
                    <a:srgbClr val="FFFFFF"/>
                  </a:solidFill>
                </a:endParaRPr>
              </a:p>
            </p:txBody>
          </p:sp>
        </p:grpSp>
        <p:grpSp>
          <p:nvGrpSpPr>
            <p:cNvPr id="54" name="Group 32"/>
            <p:cNvGrpSpPr>
              <a:grpSpLocks/>
            </p:cNvGrpSpPr>
            <p:nvPr/>
          </p:nvGrpSpPr>
          <p:grpSpPr bwMode="auto">
            <a:xfrm>
              <a:off x="696" y="2553"/>
              <a:ext cx="693" cy="125"/>
              <a:chOff x="672" y="1492"/>
              <a:chExt cx="457" cy="87"/>
            </a:xfrm>
          </p:grpSpPr>
          <p:sp>
            <p:nvSpPr>
              <p:cNvPr id="56" name="Freeform 33"/>
              <p:cNvSpPr>
                <a:spLocks/>
              </p:cNvSpPr>
              <p:nvPr/>
            </p:nvSpPr>
            <p:spPr bwMode="auto">
              <a:xfrm>
                <a:off x="1036" y="1492"/>
                <a:ext cx="93" cy="87"/>
              </a:xfrm>
              <a:custGeom>
                <a:avLst/>
                <a:gdLst/>
                <a:ahLst/>
                <a:cxnLst>
                  <a:cxn ang="0">
                    <a:pos x="93" y="43"/>
                  </a:cxn>
                  <a:cxn ang="0">
                    <a:pos x="0" y="87"/>
                  </a:cxn>
                  <a:cxn ang="0">
                    <a:pos x="31" y="43"/>
                  </a:cxn>
                  <a:cxn ang="0">
                    <a:pos x="0" y="0"/>
                  </a:cxn>
                  <a:cxn ang="0">
                    <a:pos x="93" y="43"/>
                  </a:cxn>
                </a:cxnLst>
                <a:rect l="0" t="0" r="r" b="b"/>
                <a:pathLst>
                  <a:path w="93" h="87">
                    <a:moveTo>
                      <a:pt x="93" y="43"/>
                    </a:moveTo>
                    <a:lnTo>
                      <a:pt x="0" y="87"/>
                    </a:lnTo>
                    <a:lnTo>
                      <a:pt x="31" y="43"/>
                    </a:lnTo>
                    <a:lnTo>
                      <a:pt x="0" y="0"/>
                    </a:lnTo>
                    <a:lnTo>
                      <a:pt x="93" y="43"/>
                    </a:lnTo>
                    <a:close/>
                  </a:path>
                </a:pathLst>
              </a:custGeom>
              <a:solidFill>
                <a:srgbClr val="FF0000"/>
              </a:solidFill>
              <a:ln w="4763">
                <a:solidFill>
                  <a:srgbClr val="FF070B"/>
                </a:solidFill>
                <a:prstDash val="solid"/>
                <a:round/>
                <a:headEnd/>
                <a:tailEnd/>
              </a:ln>
            </p:spPr>
            <p:txBody>
              <a:bodyPr>
                <a:prstTxWarp prst="textNoShape">
                  <a:avLst/>
                </a:prstTxWarp>
              </a:bodyPr>
              <a:lstStyle/>
              <a:p>
                <a:endParaRPr lang="en-US">
                  <a:solidFill>
                    <a:srgbClr val="FFFFFF"/>
                  </a:solidFill>
                </a:endParaRPr>
              </a:p>
            </p:txBody>
          </p:sp>
          <p:sp>
            <p:nvSpPr>
              <p:cNvPr id="57" name="Line 34"/>
              <p:cNvSpPr>
                <a:spLocks noChangeShapeType="1"/>
              </p:cNvSpPr>
              <p:nvPr/>
            </p:nvSpPr>
            <p:spPr bwMode="auto">
              <a:xfrm>
                <a:off x="672" y="1535"/>
                <a:ext cx="395" cy="1"/>
              </a:xfrm>
              <a:prstGeom prst="line">
                <a:avLst/>
              </a:prstGeom>
              <a:noFill/>
              <a:ln w="39688">
                <a:solidFill>
                  <a:srgbClr val="FF070B"/>
                </a:solidFill>
                <a:round/>
                <a:headEnd/>
                <a:tailEnd/>
              </a:ln>
            </p:spPr>
            <p:txBody>
              <a:bodyPr>
                <a:prstTxWarp prst="textNoShape">
                  <a:avLst/>
                </a:prstTxWarp>
              </a:bodyPr>
              <a:lstStyle/>
              <a:p>
                <a:endParaRPr lang="en-US">
                  <a:solidFill>
                    <a:srgbClr val="FFFFFF"/>
                  </a:solidFill>
                </a:endParaRPr>
              </a:p>
            </p:txBody>
          </p:sp>
        </p:grpSp>
        <p:sp>
          <p:nvSpPr>
            <p:cNvPr id="55" name="Rectangle 35"/>
            <p:cNvSpPr>
              <a:spLocks noChangeArrowheads="1"/>
            </p:cNvSpPr>
            <p:nvPr/>
          </p:nvSpPr>
          <p:spPr bwMode="auto">
            <a:xfrm>
              <a:off x="201" y="1536"/>
              <a:ext cx="893" cy="271"/>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Times New Roman" pitchFamily="-112" charset="0"/>
                </a:rPr>
                <a:t>Project</a:t>
              </a:r>
            </a:p>
            <a:p>
              <a:pPr algn="ctr"/>
              <a:r>
                <a:rPr lang="en-US" sz="1400" b="1">
                  <a:solidFill>
                    <a:srgbClr val="FFFFFF"/>
                  </a:solidFill>
                  <a:latin typeface="Times New Roman" pitchFamily="-112" charset="0"/>
                </a:rPr>
                <a:t>Stakeholders</a:t>
              </a:r>
            </a:p>
          </p:txBody>
        </p:sp>
      </p:grpSp>
      <p:grpSp>
        <p:nvGrpSpPr>
          <p:cNvPr id="76" name="Group 36"/>
          <p:cNvGrpSpPr>
            <a:grpSpLocks/>
          </p:cNvGrpSpPr>
          <p:nvPr/>
        </p:nvGrpSpPr>
        <p:grpSpPr bwMode="auto">
          <a:xfrm>
            <a:off x="1827213" y="2735261"/>
            <a:ext cx="1846262" cy="2339975"/>
            <a:chOff x="1747" y="1836"/>
            <a:chExt cx="1163" cy="1474"/>
          </a:xfrm>
        </p:grpSpPr>
        <p:sp>
          <p:nvSpPr>
            <p:cNvPr id="77" name="Line 37"/>
            <p:cNvSpPr>
              <a:spLocks noChangeShapeType="1"/>
            </p:cNvSpPr>
            <p:nvPr/>
          </p:nvSpPr>
          <p:spPr bwMode="auto">
            <a:xfrm>
              <a:off x="2289" y="2341"/>
              <a:ext cx="152" cy="6"/>
            </a:xfrm>
            <a:prstGeom prst="line">
              <a:avLst/>
            </a:prstGeom>
            <a:noFill/>
            <a:ln w="39688">
              <a:solidFill>
                <a:srgbClr val="28A629"/>
              </a:solidFill>
              <a:round/>
              <a:headEnd/>
              <a:tailEnd/>
            </a:ln>
          </p:spPr>
          <p:txBody>
            <a:bodyPr>
              <a:prstTxWarp prst="textNoShape">
                <a:avLst/>
              </a:prstTxWarp>
            </a:bodyPr>
            <a:lstStyle/>
            <a:p>
              <a:endParaRPr lang="en-US"/>
            </a:p>
          </p:txBody>
        </p:sp>
        <p:sp>
          <p:nvSpPr>
            <p:cNvPr id="78" name="Arc 38"/>
            <p:cNvSpPr>
              <a:spLocks/>
            </p:cNvSpPr>
            <p:nvPr/>
          </p:nvSpPr>
          <p:spPr bwMode="auto">
            <a:xfrm>
              <a:off x="1954" y="2054"/>
              <a:ext cx="365" cy="281"/>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noFill/>
            <a:ln w="39688">
              <a:solidFill>
                <a:srgbClr val="28A629"/>
              </a:solidFill>
              <a:round/>
              <a:headEnd/>
              <a:tailEnd/>
            </a:ln>
          </p:spPr>
          <p:txBody>
            <a:bodyPr>
              <a:prstTxWarp prst="textNoShape">
                <a:avLst/>
              </a:prstTxWarp>
            </a:bodyPr>
            <a:lstStyle/>
            <a:p>
              <a:endParaRPr lang="en-US"/>
            </a:p>
          </p:txBody>
        </p:sp>
        <p:sp>
          <p:nvSpPr>
            <p:cNvPr id="79" name="Arc 39"/>
            <p:cNvSpPr>
              <a:spLocks/>
            </p:cNvSpPr>
            <p:nvPr/>
          </p:nvSpPr>
          <p:spPr bwMode="auto">
            <a:xfrm>
              <a:off x="1824" y="2134"/>
              <a:ext cx="440" cy="290"/>
            </a:xfrm>
            <a:custGeom>
              <a:avLst/>
              <a:gdLst>
                <a:gd name="G0" fmla="+- 21600 0 0"/>
                <a:gd name="G1" fmla="+- 0 0 0"/>
                <a:gd name="G2" fmla="+- 21600 0 0"/>
                <a:gd name="T0" fmla="*/ 21552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552" y="21599"/>
                  </a:moveTo>
                  <a:cubicBezTo>
                    <a:pt x="9641" y="21573"/>
                    <a:pt x="-1" y="11910"/>
                    <a:pt x="-1" y="-1"/>
                  </a:cubicBezTo>
                </a:path>
                <a:path w="21600" h="21600" stroke="0" extrusionOk="0">
                  <a:moveTo>
                    <a:pt x="21552" y="21599"/>
                  </a:moveTo>
                  <a:cubicBezTo>
                    <a:pt x="9641" y="21573"/>
                    <a:pt x="-1" y="11910"/>
                    <a:pt x="-1" y="-1"/>
                  </a:cubicBezTo>
                  <a:lnTo>
                    <a:pt x="21600" y="0"/>
                  </a:lnTo>
                  <a:close/>
                </a:path>
              </a:pathLst>
            </a:custGeom>
            <a:noFill/>
            <a:ln w="39688">
              <a:solidFill>
                <a:srgbClr val="28A629"/>
              </a:solidFill>
              <a:round/>
              <a:headEnd/>
              <a:tailEnd/>
            </a:ln>
          </p:spPr>
          <p:txBody>
            <a:bodyPr>
              <a:prstTxWarp prst="textNoShape">
                <a:avLst/>
              </a:prstTxWarp>
            </a:bodyPr>
            <a:lstStyle/>
            <a:p>
              <a:endParaRPr lang="en-US"/>
            </a:p>
          </p:txBody>
        </p:sp>
        <p:sp>
          <p:nvSpPr>
            <p:cNvPr id="80" name="Line 40"/>
            <p:cNvSpPr>
              <a:spLocks noChangeShapeType="1"/>
            </p:cNvSpPr>
            <p:nvPr/>
          </p:nvSpPr>
          <p:spPr bwMode="auto">
            <a:xfrm flipV="1">
              <a:off x="2256" y="2685"/>
              <a:ext cx="212" cy="106"/>
            </a:xfrm>
            <a:prstGeom prst="line">
              <a:avLst/>
            </a:prstGeom>
            <a:noFill/>
            <a:ln w="31750">
              <a:solidFill>
                <a:srgbClr val="28A629"/>
              </a:solidFill>
              <a:round/>
              <a:headEnd/>
              <a:tailEnd/>
            </a:ln>
          </p:spPr>
          <p:txBody>
            <a:bodyPr>
              <a:prstTxWarp prst="textNoShape">
                <a:avLst/>
              </a:prstTxWarp>
            </a:bodyPr>
            <a:lstStyle/>
            <a:p>
              <a:endParaRPr lang="en-US"/>
            </a:p>
          </p:txBody>
        </p:sp>
        <p:sp>
          <p:nvSpPr>
            <p:cNvPr id="81" name="Freeform 41"/>
            <p:cNvSpPr>
              <a:spLocks/>
            </p:cNvSpPr>
            <p:nvPr/>
          </p:nvSpPr>
          <p:spPr bwMode="auto">
            <a:xfrm>
              <a:off x="1846" y="2791"/>
              <a:ext cx="410" cy="364"/>
            </a:xfrm>
            <a:custGeom>
              <a:avLst/>
              <a:gdLst/>
              <a:ahLst/>
              <a:cxnLst>
                <a:cxn ang="0">
                  <a:pos x="6" y="364"/>
                </a:cxn>
                <a:cxn ang="0">
                  <a:pos x="0" y="339"/>
                </a:cxn>
                <a:cxn ang="0">
                  <a:pos x="12" y="311"/>
                </a:cxn>
                <a:cxn ang="0">
                  <a:pos x="37" y="274"/>
                </a:cxn>
                <a:cxn ang="0">
                  <a:pos x="74" y="233"/>
                </a:cxn>
                <a:cxn ang="0">
                  <a:pos x="124" y="187"/>
                </a:cxn>
                <a:cxn ang="0">
                  <a:pos x="183" y="140"/>
                </a:cxn>
                <a:cxn ang="0">
                  <a:pos x="255" y="93"/>
                </a:cxn>
                <a:cxn ang="0">
                  <a:pos x="330" y="47"/>
                </a:cxn>
                <a:cxn ang="0">
                  <a:pos x="410" y="0"/>
                </a:cxn>
              </a:cxnLst>
              <a:rect l="0" t="0" r="r" b="b"/>
              <a:pathLst>
                <a:path w="410" h="364">
                  <a:moveTo>
                    <a:pt x="6" y="364"/>
                  </a:moveTo>
                  <a:lnTo>
                    <a:pt x="0" y="339"/>
                  </a:lnTo>
                  <a:lnTo>
                    <a:pt x="12" y="311"/>
                  </a:lnTo>
                  <a:lnTo>
                    <a:pt x="37" y="274"/>
                  </a:lnTo>
                  <a:lnTo>
                    <a:pt x="74" y="233"/>
                  </a:lnTo>
                  <a:lnTo>
                    <a:pt x="124" y="187"/>
                  </a:lnTo>
                  <a:lnTo>
                    <a:pt x="183" y="140"/>
                  </a:lnTo>
                  <a:lnTo>
                    <a:pt x="255" y="93"/>
                  </a:lnTo>
                  <a:lnTo>
                    <a:pt x="330" y="47"/>
                  </a:lnTo>
                  <a:lnTo>
                    <a:pt x="410" y="0"/>
                  </a:lnTo>
                </a:path>
              </a:pathLst>
            </a:custGeom>
            <a:noFill/>
            <a:ln w="31750">
              <a:solidFill>
                <a:srgbClr val="28A629"/>
              </a:solidFill>
              <a:prstDash val="solid"/>
              <a:round/>
              <a:headEnd/>
              <a:tailEnd/>
            </a:ln>
          </p:spPr>
          <p:txBody>
            <a:bodyPr>
              <a:prstTxWarp prst="textNoShape">
                <a:avLst/>
              </a:prstTxWarp>
            </a:bodyPr>
            <a:lstStyle/>
            <a:p>
              <a:endParaRPr lang="en-US"/>
            </a:p>
          </p:txBody>
        </p:sp>
        <p:sp>
          <p:nvSpPr>
            <p:cNvPr id="82" name="Line 42"/>
            <p:cNvSpPr>
              <a:spLocks noChangeShapeType="1"/>
            </p:cNvSpPr>
            <p:nvPr/>
          </p:nvSpPr>
          <p:spPr bwMode="auto">
            <a:xfrm flipV="1">
              <a:off x="2253" y="2604"/>
              <a:ext cx="535" cy="31"/>
            </a:xfrm>
            <a:prstGeom prst="line">
              <a:avLst/>
            </a:prstGeom>
            <a:noFill/>
            <a:ln w="19050">
              <a:solidFill>
                <a:srgbClr val="28A629"/>
              </a:solidFill>
              <a:round/>
              <a:headEnd/>
              <a:tailEnd/>
            </a:ln>
          </p:spPr>
          <p:txBody>
            <a:bodyPr>
              <a:prstTxWarp prst="textNoShape">
                <a:avLst/>
              </a:prstTxWarp>
            </a:bodyPr>
            <a:lstStyle/>
            <a:p>
              <a:endParaRPr lang="en-US"/>
            </a:p>
          </p:txBody>
        </p:sp>
        <p:sp>
          <p:nvSpPr>
            <p:cNvPr id="83" name="Freeform 43"/>
            <p:cNvSpPr>
              <a:spLocks/>
            </p:cNvSpPr>
            <p:nvPr/>
          </p:nvSpPr>
          <p:spPr bwMode="auto">
            <a:xfrm>
              <a:off x="1818" y="2632"/>
              <a:ext cx="438" cy="150"/>
            </a:xfrm>
            <a:custGeom>
              <a:avLst/>
              <a:gdLst/>
              <a:ahLst/>
              <a:cxnLst>
                <a:cxn ang="0">
                  <a:pos x="0" y="150"/>
                </a:cxn>
                <a:cxn ang="0">
                  <a:pos x="6" y="131"/>
                </a:cxn>
                <a:cxn ang="0">
                  <a:pos x="25" y="112"/>
                </a:cxn>
                <a:cxn ang="0">
                  <a:pos x="56" y="94"/>
                </a:cxn>
                <a:cxn ang="0">
                  <a:pos x="99" y="75"/>
                </a:cxn>
                <a:cxn ang="0">
                  <a:pos x="152" y="56"/>
                </a:cxn>
                <a:cxn ang="0">
                  <a:pos x="214" y="38"/>
                </a:cxn>
                <a:cxn ang="0">
                  <a:pos x="286" y="25"/>
                </a:cxn>
                <a:cxn ang="0">
                  <a:pos x="361" y="13"/>
                </a:cxn>
                <a:cxn ang="0">
                  <a:pos x="438" y="0"/>
                </a:cxn>
              </a:cxnLst>
              <a:rect l="0" t="0" r="r" b="b"/>
              <a:pathLst>
                <a:path w="438" h="150">
                  <a:moveTo>
                    <a:pt x="0" y="150"/>
                  </a:moveTo>
                  <a:lnTo>
                    <a:pt x="6" y="131"/>
                  </a:lnTo>
                  <a:lnTo>
                    <a:pt x="25" y="112"/>
                  </a:lnTo>
                  <a:lnTo>
                    <a:pt x="56" y="94"/>
                  </a:lnTo>
                  <a:lnTo>
                    <a:pt x="99" y="75"/>
                  </a:lnTo>
                  <a:lnTo>
                    <a:pt x="152" y="56"/>
                  </a:lnTo>
                  <a:lnTo>
                    <a:pt x="214" y="38"/>
                  </a:lnTo>
                  <a:lnTo>
                    <a:pt x="286" y="25"/>
                  </a:lnTo>
                  <a:lnTo>
                    <a:pt x="361" y="13"/>
                  </a:lnTo>
                  <a:lnTo>
                    <a:pt x="438" y="0"/>
                  </a:lnTo>
                </a:path>
              </a:pathLst>
            </a:custGeom>
            <a:noFill/>
            <a:ln w="19050">
              <a:solidFill>
                <a:srgbClr val="28A629"/>
              </a:solidFill>
              <a:prstDash val="solid"/>
              <a:round/>
              <a:headEnd/>
              <a:tailEnd/>
            </a:ln>
          </p:spPr>
          <p:txBody>
            <a:bodyPr>
              <a:prstTxWarp prst="textNoShape">
                <a:avLst/>
              </a:prstTxWarp>
            </a:bodyPr>
            <a:lstStyle/>
            <a:p>
              <a:endParaRPr lang="en-US"/>
            </a:p>
          </p:txBody>
        </p:sp>
        <p:sp>
          <p:nvSpPr>
            <p:cNvPr id="84" name="Line 44"/>
            <p:cNvSpPr>
              <a:spLocks noChangeShapeType="1"/>
            </p:cNvSpPr>
            <p:nvPr/>
          </p:nvSpPr>
          <p:spPr bwMode="auto">
            <a:xfrm>
              <a:off x="2456" y="2527"/>
              <a:ext cx="417" cy="1"/>
            </a:xfrm>
            <a:prstGeom prst="line">
              <a:avLst/>
            </a:prstGeom>
            <a:noFill/>
            <a:ln w="14288">
              <a:solidFill>
                <a:srgbClr val="28A629"/>
              </a:solidFill>
              <a:round/>
              <a:headEnd/>
              <a:tailEnd/>
            </a:ln>
          </p:spPr>
          <p:txBody>
            <a:bodyPr>
              <a:prstTxWarp prst="textNoShape">
                <a:avLst/>
              </a:prstTxWarp>
            </a:bodyPr>
            <a:lstStyle/>
            <a:p>
              <a:endParaRPr lang="en-US"/>
            </a:p>
          </p:txBody>
        </p:sp>
        <p:sp>
          <p:nvSpPr>
            <p:cNvPr id="85" name="Arc 45"/>
            <p:cNvSpPr>
              <a:spLocks/>
            </p:cNvSpPr>
            <p:nvPr/>
          </p:nvSpPr>
          <p:spPr bwMode="auto">
            <a:xfrm>
              <a:off x="1896" y="2471"/>
              <a:ext cx="561" cy="58"/>
            </a:xfrm>
            <a:custGeom>
              <a:avLst/>
              <a:gdLst>
                <a:gd name="G0" fmla="+- 21600 0 0"/>
                <a:gd name="G1" fmla="+- 378 0 0"/>
                <a:gd name="G2" fmla="+- 21600 0 0"/>
                <a:gd name="T0" fmla="*/ 21562 w 21600"/>
                <a:gd name="T1" fmla="*/ 21978 h 21978"/>
                <a:gd name="T2" fmla="*/ 3 w 21600"/>
                <a:gd name="T3" fmla="*/ 0 h 21978"/>
                <a:gd name="T4" fmla="*/ 21600 w 21600"/>
                <a:gd name="T5" fmla="*/ 378 h 21978"/>
              </a:gdLst>
              <a:ahLst/>
              <a:cxnLst>
                <a:cxn ang="0">
                  <a:pos x="T0" y="T1"/>
                </a:cxn>
                <a:cxn ang="0">
                  <a:pos x="T2" y="T3"/>
                </a:cxn>
                <a:cxn ang="0">
                  <a:pos x="T4" y="T5"/>
                </a:cxn>
              </a:cxnLst>
              <a:rect l="0" t="0" r="r" b="b"/>
              <a:pathLst>
                <a:path w="21600" h="21978" fill="none" extrusionOk="0">
                  <a:moveTo>
                    <a:pt x="21562" y="21977"/>
                  </a:moveTo>
                  <a:cubicBezTo>
                    <a:pt x="9647" y="21957"/>
                    <a:pt x="0" y="12292"/>
                    <a:pt x="0" y="378"/>
                  </a:cubicBezTo>
                  <a:cubicBezTo>
                    <a:pt x="0" y="251"/>
                    <a:pt x="1" y="125"/>
                    <a:pt x="3" y="0"/>
                  </a:cubicBezTo>
                </a:path>
                <a:path w="21600" h="21978" stroke="0" extrusionOk="0">
                  <a:moveTo>
                    <a:pt x="21562" y="21977"/>
                  </a:moveTo>
                  <a:cubicBezTo>
                    <a:pt x="9647" y="21957"/>
                    <a:pt x="0" y="12292"/>
                    <a:pt x="0" y="378"/>
                  </a:cubicBezTo>
                  <a:cubicBezTo>
                    <a:pt x="0" y="251"/>
                    <a:pt x="1" y="125"/>
                    <a:pt x="3" y="0"/>
                  </a:cubicBezTo>
                  <a:lnTo>
                    <a:pt x="21600" y="378"/>
                  </a:lnTo>
                  <a:close/>
                </a:path>
              </a:pathLst>
            </a:custGeom>
            <a:noFill/>
            <a:ln w="14288">
              <a:solidFill>
                <a:srgbClr val="28A629"/>
              </a:solidFill>
              <a:round/>
              <a:headEnd/>
              <a:tailEnd/>
            </a:ln>
          </p:spPr>
          <p:txBody>
            <a:bodyPr>
              <a:prstTxWarp prst="textNoShape">
                <a:avLst/>
              </a:prstTxWarp>
            </a:bodyPr>
            <a:lstStyle/>
            <a:p>
              <a:endParaRPr lang="en-US"/>
            </a:p>
          </p:txBody>
        </p:sp>
        <p:sp>
          <p:nvSpPr>
            <p:cNvPr id="86" name="Line 46"/>
            <p:cNvSpPr>
              <a:spLocks noChangeShapeType="1"/>
            </p:cNvSpPr>
            <p:nvPr/>
          </p:nvSpPr>
          <p:spPr bwMode="auto">
            <a:xfrm flipV="1">
              <a:off x="2197" y="2685"/>
              <a:ext cx="112" cy="44"/>
            </a:xfrm>
            <a:prstGeom prst="line">
              <a:avLst/>
            </a:prstGeom>
            <a:noFill/>
            <a:ln w="14288">
              <a:solidFill>
                <a:srgbClr val="28A629"/>
              </a:solidFill>
              <a:round/>
              <a:headEnd/>
              <a:tailEnd/>
            </a:ln>
          </p:spPr>
          <p:txBody>
            <a:bodyPr>
              <a:prstTxWarp prst="textNoShape">
                <a:avLst/>
              </a:prstTxWarp>
            </a:bodyPr>
            <a:lstStyle/>
            <a:p>
              <a:endParaRPr lang="en-US"/>
            </a:p>
          </p:txBody>
        </p:sp>
        <p:sp>
          <p:nvSpPr>
            <p:cNvPr id="87" name="Freeform 47"/>
            <p:cNvSpPr>
              <a:spLocks/>
            </p:cNvSpPr>
            <p:nvPr/>
          </p:nvSpPr>
          <p:spPr bwMode="auto">
            <a:xfrm>
              <a:off x="1808" y="2725"/>
              <a:ext cx="398" cy="308"/>
            </a:xfrm>
            <a:custGeom>
              <a:avLst/>
              <a:gdLst/>
              <a:ahLst/>
              <a:cxnLst>
                <a:cxn ang="0">
                  <a:pos x="0" y="308"/>
                </a:cxn>
                <a:cxn ang="0">
                  <a:pos x="0" y="283"/>
                </a:cxn>
                <a:cxn ang="0">
                  <a:pos x="9" y="255"/>
                </a:cxn>
                <a:cxn ang="0">
                  <a:pos x="34" y="221"/>
                </a:cxn>
                <a:cxn ang="0">
                  <a:pos x="72" y="183"/>
                </a:cxn>
                <a:cxn ang="0">
                  <a:pos x="121" y="146"/>
                </a:cxn>
                <a:cxn ang="0">
                  <a:pos x="181" y="106"/>
                </a:cxn>
                <a:cxn ang="0">
                  <a:pos x="246" y="68"/>
                </a:cxn>
                <a:cxn ang="0">
                  <a:pos x="321" y="34"/>
                </a:cxn>
                <a:cxn ang="0">
                  <a:pos x="398" y="0"/>
                </a:cxn>
              </a:cxnLst>
              <a:rect l="0" t="0" r="r" b="b"/>
              <a:pathLst>
                <a:path w="398" h="308">
                  <a:moveTo>
                    <a:pt x="0" y="308"/>
                  </a:moveTo>
                  <a:lnTo>
                    <a:pt x="0" y="283"/>
                  </a:lnTo>
                  <a:lnTo>
                    <a:pt x="9" y="255"/>
                  </a:lnTo>
                  <a:lnTo>
                    <a:pt x="34" y="221"/>
                  </a:lnTo>
                  <a:lnTo>
                    <a:pt x="72" y="183"/>
                  </a:lnTo>
                  <a:lnTo>
                    <a:pt x="121" y="146"/>
                  </a:lnTo>
                  <a:lnTo>
                    <a:pt x="181" y="106"/>
                  </a:lnTo>
                  <a:lnTo>
                    <a:pt x="246" y="68"/>
                  </a:lnTo>
                  <a:lnTo>
                    <a:pt x="321" y="34"/>
                  </a:lnTo>
                  <a:lnTo>
                    <a:pt x="398" y="0"/>
                  </a:lnTo>
                </a:path>
              </a:pathLst>
            </a:custGeom>
            <a:noFill/>
            <a:ln w="14288">
              <a:solidFill>
                <a:srgbClr val="28A629"/>
              </a:solidFill>
              <a:prstDash val="solid"/>
              <a:round/>
              <a:headEnd/>
              <a:tailEnd/>
            </a:ln>
          </p:spPr>
          <p:txBody>
            <a:bodyPr>
              <a:prstTxWarp prst="textNoShape">
                <a:avLst/>
              </a:prstTxWarp>
            </a:bodyPr>
            <a:lstStyle/>
            <a:p>
              <a:endParaRPr lang="en-US"/>
            </a:p>
          </p:txBody>
        </p:sp>
        <p:sp>
          <p:nvSpPr>
            <p:cNvPr id="88" name="Line 48"/>
            <p:cNvSpPr>
              <a:spLocks noChangeShapeType="1"/>
            </p:cNvSpPr>
            <p:nvPr/>
          </p:nvSpPr>
          <p:spPr bwMode="auto">
            <a:xfrm>
              <a:off x="2119" y="2113"/>
              <a:ext cx="165" cy="118"/>
            </a:xfrm>
            <a:prstGeom prst="line">
              <a:avLst/>
            </a:prstGeom>
            <a:noFill/>
            <a:ln w="25400">
              <a:solidFill>
                <a:srgbClr val="28A629"/>
              </a:solidFill>
              <a:round/>
              <a:headEnd/>
              <a:tailEnd/>
            </a:ln>
          </p:spPr>
          <p:txBody>
            <a:bodyPr>
              <a:prstTxWarp prst="textNoShape">
                <a:avLst/>
              </a:prstTxWarp>
            </a:bodyPr>
            <a:lstStyle/>
            <a:p>
              <a:endParaRPr lang="en-US"/>
            </a:p>
          </p:txBody>
        </p:sp>
        <p:sp>
          <p:nvSpPr>
            <p:cNvPr id="89" name="Freeform 49"/>
            <p:cNvSpPr>
              <a:spLocks/>
            </p:cNvSpPr>
            <p:nvPr/>
          </p:nvSpPr>
          <p:spPr bwMode="auto">
            <a:xfrm>
              <a:off x="1993" y="1836"/>
              <a:ext cx="130" cy="287"/>
            </a:xfrm>
            <a:custGeom>
              <a:avLst/>
              <a:gdLst/>
              <a:ahLst/>
              <a:cxnLst>
                <a:cxn ang="0">
                  <a:pos x="130" y="287"/>
                </a:cxn>
                <a:cxn ang="0">
                  <a:pos x="96" y="259"/>
                </a:cxn>
                <a:cxn ang="0">
                  <a:pos x="65" y="228"/>
                </a:cxn>
                <a:cxn ang="0">
                  <a:pos x="40" y="193"/>
                </a:cxn>
                <a:cxn ang="0">
                  <a:pos x="18" y="159"/>
                </a:cxn>
                <a:cxn ang="0">
                  <a:pos x="6" y="122"/>
                </a:cxn>
                <a:cxn ang="0">
                  <a:pos x="0" y="88"/>
                </a:cxn>
                <a:cxn ang="0">
                  <a:pos x="0" y="56"/>
                </a:cxn>
                <a:cxn ang="0">
                  <a:pos x="6" y="25"/>
                </a:cxn>
                <a:cxn ang="0">
                  <a:pos x="21" y="0"/>
                </a:cxn>
              </a:cxnLst>
              <a:rect l="0" t="0" r="r" b="b"/>
              <a:pathLst>
                <a:path w="130" h="287">
                  <a:moveTo>
                    <a:pt x="130" y="287"/>
                  </a:moveTo>
                  <a:lnTo>
                    <a:pt x="96" y="259"/>
                  </a:lnTo>
                  <a:lnTo>
                    <a:pt x="65" y="228"/>
                  </a:lnTo>
                  <a:lnTo>
                    <a:pt x="40" y="193"/>
                  </a:lnTo>
                  <a:lnTo>
                    <a:pt x="18" y="159"/>
                  </a:lnTo>
                  <a:lnTo>
                    <a:pt x="6" y="122"/>
                  </a:lnTo>
                  <a:lnTo>
                    <a:pt x="0" y="88"/>
                  </a:lnTo>
                  <a:lnTo>
                    <a:pt x="0" y="56"/>
                  </a:lnTo>
                  <a:lnTo>
                    <a:pt x="6" y="25"/>
                  </a:lnTo>
                  <a:lnTo>
                    <a:pt x="21" y="0"/>
                  </a:lnTo>
                </a:path>
              </a:pathLst>
            </a:custGeom>
            <a:noFill/>
            <a:ln w="25400">
              <a:solidFill>
                <a:srgbClr val="28A629"/>
              </a:solidFill>
              <a:prstDash val="solid"/>
              <a:round/>
              <a:headEnd/>
              <a:tailEnd/>
            </a:ln>
          </p:spPr>
          <p:txBody>
            <a:bodyPr>
              <a:prstTxWarp prst="textNoShape">
                <a:avLst/>
              </a:prstTxWarp>
            </a:bodyPr>
            <a:lstStyle/>
            <a:p>
              <a:endParaRPr lang="en-US"/>
            </a:p>
          </p:txBody>
        </p:sp>
        <p:sp>
          <p:nvSpPr>
            <p:cNvPr id="90" name="Line 50"/>
            <p:cNvSpPr>
              <a:spLocks noChangeShapeType="1"/>
            </p:cNvSpPr>
            <p:nvPr/>
          </p:nvSpPr>
          <p:spPr bwMode="auto">
            <a:xfrm flipV="1">
              <a:off x="2260" y="2477"/>
              <a:ext cx="96" cy="6"/>
            </a:xfrm>
            <a:prstGeom prst="line">
              <a:avLst/>
            </a:prstGeom>
            <a:noFill/>
            <a:ln w="4763">
              <a:solidFill>
                <a:srgbClr val="28A629"/>
              </a:solidFill>
              <a:round/>
              <a:headEnd/>
              <a:tailEnd/>
            </a:ln>
          </p:spPr>
          <p:txBody>
            <a:bodyPr>
              <a:prstTxWarp prst="textNoShape">
                <a:avLst/>
              </a:prstTxWarp>
            </a:bodyPr>
            <a:lstStyle/>
            <a:p>
              <a:endParaRPr lang="en-US"/>
            </a:p>
          </p:txBody>
        </p:sp>
        <p:sp>
          <p:nvSpPr>
            <p:cNvPr id="91" name="Line 51"/>
            <p:cNvSpPr>
              <a:spLocks noChangeShapeType="1"/>
            </p:cNvSpPr>
            <p:nvPr/>
          </p:nvSpPr>
          <p:spPr bwMode="auto">
            <a:xfrm>
              <a:off x="2256" y="2418"/>
              <a:ext cx="392" cy="15"/>
            </a:xfrm>
            <a:prstGeom prst="line">
              <a:avLst/>
            </a:prstGeom>
            <a:noFill/>
            <a:ln w="39688">
              <a:solidFill>
                <a:srgbClr val="28A629"/>
              </a:solidFill>
              <a:round/>
              <a:headEnd/>
              <a:tailEnd/>
            </a:ln>
          </p:spPr>
          <p:txBody>
            <a:bodyPr>
              <a:prstTxWarp prst="textNoShape">
                <a:avLst/>
              </a:prstTxWarp>
            </a:bodyPr>
            <a:lstStyle/>
            <a:p>
              <a:endParaRPr lang="en-US"/>
            </a:p>
          </p:txBody>
        </p:sp>
        <p:sp>
          <p:nvSpPr>
            <p:cNvPr id="92" name="Arc 52"/>
            <p:cNvSpPr>
              <a:spLocks/>
            </p:cNvSpPr>
            <p:nvPr/>
          </p:nvSpPr>
          <p:spPr bwMode="auto">
            <a:xfrm>
              <a:off x="1747" y="2256"/>
              <a:ext cx="514" cy="227"/>
            </a:xfrm>
            <a:custGeom>
              <a:avLst/>
              <a:gdLst>
                <a:gd name="G0" fmla="+- 21600 0 0"/>
                <a:gd name="G1" fmla="+- 193 0 0"/>
                <a:gd name="G2" fmla="+- 21600 0 0"/>
                <a:gd name="T0" fmla="*/ 21557 w 21600"/>
                <a:gd name="T1" fmla="*/ 21793 h 21793"/>
                <a:gd name="T2" fmla="*/ 1 w 21600"/>
                <a:gd name="T3" fmla="*/ 0 h 21793"/>
                <a:gd name="T4" fmla="*/ 21600 w 21600"/>
                <a:gd name="T5" fmla="*/ 193 h 21793"/>
              </a:gdLst>
              <a:ahLst/>
              <a:cxnLst>
                <a:cxn ang="0">
                  <a:pos x="T0" y="T1"/>
                </a:cxn>
                <a:cxn ang="0">
                  <a:pos x="T2" y="T3"/>
                </a:cxn>
                <a:cxn ang="0">
                  <a:pos x="T4" y="T5"/>
                </a:cxn>
              </a:cxnLst>
              <a:rect l="0" t="0" r="r" b="b"/>
              <a:pathLst>
                <a:path w="21600" h="21793" fill="none" extrusionOk="0">
                  <a:moveTo>
                    <a:pt x="21557" y="21792"/>
                  </a:moveTo>
                  <a:cubicBezTo>
                    <a:pt x="9644" y="21769"/>
                    <a:pt x="0" y="12105"/>
                    <a:pt x="0" y="193"/>
                  </a:cubicBezTo>
                  <a:cubicBezTo>
                    <a:pt x="0" y="128"/>
                    <a:pt x="0" y="64"/>
                    <a:pt x="0" y="-1"/>
                  </a:cubicBezTo>
                </a:path>
                <a:path w="21600" h="21793" stroke="0" extrusionOk="0">
                  <a:moveTo>
                    <a:pt x="21557" y="21792"/>
                  </a:moveTo>
                  <a:cubicBezTo>
                    <a:pt x="9644" y="21769"/>
                    <a:pt x="0" y="12105"/>
                    <a:pt x="0" y="193"/>
                  </a:cubicBezTo>
                  <a:cubicBezTo>
                    <a:pt x="0" y="128"/>
                    <a:pt x="0" y="64"/>
                    <a:pt x="0" y="-1"/>
                  </a:cubicBezTo>
                  <a:lnTo>
                    <a:pt x="21600" y="193"/>
                  </a:lnTo>
                  <a:close/>
                </a:path>
              </a:pathLst>
            </a:custGeom>
            <a:noFill/>
            <a:ln w="4763">
              <a:solidFill>
                <a:srgbClr val="28A629"/>
              </a:solidFill>
              <a:round/>
              <a:headEnd/>
              <a:tailEnd/>
            </a:ln>
          </p:spPr>
          <p:txBody>
            <a:bodyPr>
              <a:prstTxWarp prst="textNoShape">
                <a:avLst/>
              </a:prstTxWarp>
            </a:bodyPr>
            <a:lstStyle/>
            <a:p>
              <a:endParaRPr lang="en-US"/>
            </a:p>
          </p:txBody>
        </p:sp>
        <p:sp>
          <p:nvSpPr>
            <p:cNvPr id="93" name="Line 53"/>
            <p:cNvSpPr>
              <a:spLocks noChangeShapeType="1"/>
            </p:cNvSpPr>
            <p:nvPr/>
          </p:nvSpPr>
          <p:spPr bwMode="auto">
            <a:xfrm>
              <a:off x="1821" y="2576"/>
              <a:ext cx="669" cy="1"/>
            </a:xfrm>
            <a:prstGeom prst="line">
              <a:avLst/>
            </a:prstGeom>
            <a:noFill/>
            <a:ln w="4763">
              <a:solidFill>
                <a:srgbClr val="28A629"/>
              </a:solidFill>
              <a:round/>
              <a:headEnd/>
              <a:tailEnd/>
            </a:ln>
          </p:spPr>
          <p:txBody>
            <a:bodyPr>
              <a:prstTxWarp prst="textNoShape">
                <a:avLst/>
              </a:prstTxWarp>
            </a:bodyPr>
            <a:lstStyle/>
            <a:p>
              <a:endParaRPr lang="en-US"/>
            </a:p>
          </p:txBody>
        </p:sp>
        <p:sp>
          <p:nvSpPr>
            <p:cNvPr id="94" name="Freeform 54"/>
            <p:cNvSpPr>
              <a:spLocks/>
            </p:cNvSpPr>
            <p:nvPr/>
          </p:nvSpPr>
          <p:spPr bwMode="auto">
            <a:xfrm>
              <a:off x="2413" y="2299"/>
              <a:ext cx="93" cy="87"/>
            </a:xfrm>
            <a:custGeom>
              <a:avLst/>
              <a:gdLst/>
              <a:ahLst/>
              <a:cxnLst>
                <a:cxn ang="0">
                  <a:pos x="93" y="47"/>
                </a:cxn>
                <a:cxn ang="0">
                  <a:pos x="0" y="87"/>
                </a:cxn>
                <a:cxn ang="0">
                  <a:pos x="31" y="47"/>
                </a:cxn>
                <a:cxn ang="0">
                  <a:pos x="0" y="0"/>
                </a:cxn>
                <a:cxn ang="0">
                  <a:pos x="93" y="47"/>
                </a:cxn>
              </a:cxnLst>
              <a:rect l="0" t="0" r="r" b="b"/>
              <a:pathLst>
                <a:path w="93" h="87">
                  <a:moveTo>
                    <a:pt x="93" y="47"/>
                  </a:moveTo>
                  <a:lnTo>
                    <a:pt x="0" y="87"/>
                  </a:lnTo>
                  <a:lnTo>
                    <a:pt x="31" y="47"/>
                  </a:lnTo>
                  <a:lnTo>
                    <a:pt x="0" y="0"/>
                  </a:lnTo>
                  <a:lnTo>
                    <a:pt x="93" y="47"/>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95" name="Freeform 55"/>
            <p:cNvSpPr>
              <a:spLocks/>
            </p:cNvSpPr>
            <p:nvPr/>
          </p:nvSpPr>
          <p:spPr bwMode="auto">
            <a:xfrm>
              <a:off x="2428" y="2660"/>
              <a:ext cx="87" cy="69"/>
            </a:xfrm>
            <a:custGeom>
              <a:avLst/>
              <a:gdLst/>
              <a:ahLst/>
              <a:cxnLst>
                <a:cxn ang="0">
                  <a:pos x="87" y="0"/>
                </a:cxn>
                <a:cxn ang="0">
                  <a:pos x="34" y="69"/>
                </a:cxn>
                <a:cxn ang="0">
                  <a:pos x="40" y="25"/>
                </a:cxn>
                <a:cxn ang="0">
                  <a:pos x="0" y="3"/>
                </a:cxn>
                <a:cxn ang="0">
                  <a:pos x="87" y="0"/>
                </a:cxn>
              </a:cxnLst>
              <a:rect l="0" t="0" r="r" b="b"/>
              <a:pathLst>
                <a:path w="87" h="69">
                  <a:moveTo>
                    <a:pt x="87" y="0"/>
                  </a:moveTo>
                  <a:lnTo>
                    <a:pt x="34" y="69"/>
                  </a:lnTo>
                  <a:lnTo>
                    <a:pt x="40" y="25"/>
                  </a:lnTo>
                  <a:lnTo>
                    <a:pt x="0" y="3"/>
                  </a:lnTo>
                  <a:lnTo>
                    <a:pt x="87" y="0"/>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96" name="Freeform 56"/>
            <p:cNvSpPr>
              <a:spLocks/>
            </p:cNvSpPr>
            <p:nvPr/>
          </p:nvSpPr>
          <p:spPr bwMode="auto">
            <a:xfrm>
              <a:off x="2767" y="2576"/>
              <a:ext cx="62" cy="56"/>
            </a:xfrm>
            <a:custGeom>
              <a:avLst/>
              <a:gdLst/>
              <a:ahLst/>
              <a:cxnLst>
                <a:cxn ang="0">
                  <a:pos x="62" y="25"/>
                </a:cxn>
                <a:cxn ang="0">
                  <a:pos x="3" y="56"/>
                </a:cxn>
                <a:cxn ang="0">
                  <a:pos x="21" y="28"/>
                </a:cxn>
                <a:cxn ang="0">
                  <a:pos x="0" y="0"/>
                </a:cxn>
                <a:cxn ang="0">
                  <a:pos x="62" y="25"/>
                </a:cxn>
              </a:cxnLst>
              <a:rect l="0" t="0" r="r" b="b"/>
              <a:pathLst>
                <a:path w="62" h="56">
                  <a:moveTo>
                    <a:pt x="62" y="25"/>
                  </a:moveTo>
                  <a:lnTo>
                    <a:pt x="3" y="56"/>
                  </a:lnTo>
                  <a:lnTo>
                    <a:pt x="21" y="28"/>
                  </a:lnTo>
                  <a:lnTo>
                    <a:pt x="0" y="0"/>
                  </a:lnTo>
                  <a:lnTo>
                    <a:pt x="62" y="25"/>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97" name="Freeform 57"/>
            <p:cNvSpPr>
              <a:spLocks/>
            </p:cNvSpPr>
            <p:nvPr/>
          </p:nvSpPr>
          <p:spPr bwMode="auto">
            <a:xfrm>
              <a:off x="2854" y="2502"/>
              <a:ext cx="56" cy="49"/>
            </a:xfrm>
            <a:custGeom>
              <a:avLst/>
              <a:gdLst/>
              <a:ahLst/>
              <a:cxnLst>
                <a:cxn ang="0">
                  <a:pos x="56" y="25"/>
                </a:cxn>
                <a:cxn ang="0">
                  <a:pos x="0" y="49"/>
                </a:cxn>
                <a:cxn ang="0">
                  <a:pos x="19" y="25"/>
                </a:cxn>
                <a:cxn ang="0">
                  <a:pos x="0" y="0"/>
                </a:cxn>
                <a:cxn ang="0">
                  <a:pos x="56" y="25"/>
                </a:cxn>
              </a:cxnLst>
              <a:rect l="0" t="0" r="r" b="b"/>
              <a:pathLst>
                <a:path w="56" h="49">
                  <a:moveTo>
                    <a:pt x="56" y="25"/>
                  </a:moveTo>
                  <a:lnTo>
                    <a:pt x="0" y="49"/>
                  </a:lnTo>
                  <a:lnTo>
                    <a:pt x="19" y="25"/>
                  </a:lnTo>
                  <a:lnTo>
                    <a:pt x="0" y="0"/>
                  </a:lnTo>
                  <a:lnTo>
                    <a:pt x="56" y="25"/>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98" name="Freeform 58"/>
            <p:cNvSpPr>
              <a:spLocks/>
            </p:cNvSpPr>
            <p:nvPr/>
          </p:nvSpPr>
          <p:spPr bwMode="auto">
            <a:xfrm>
              <a:off x="2281" y="2670"/>
              <a:ext cx="63" cy="46"/>
            </a:xfrm>
            <a:custGeom>
              <a:avLst/>
              <a:gdLst/>
              <a:ahLst/>
              <a:cxnLst>
                <a:cxn ang="0">
                  <a:pos x="63" y="3"/>
                </a:cxn>
                <a:cxn ang="0">
                  <a:pos x="19" y="46"/>
                </a:cxn>
                <a:cxn ang="0">
                  <a:pos x="28" y="15"/>
                </a:cxn>
                <a:cxn ang="0">
                  <a:pos x="0" y="0"/>
                </a:cxn>
                <a:cxn ang="0">
                  <a:pos x="63" y="3"/>
                </a:cxn>
              </a:cxnLst>
              <a:rect l="0" t="0" r="r" b="b"/>
              <a:pathLst>
                <a:path w="63" h="46">
                  <a:moveTo>
                    <a:pt x="63" y="3"/>
                  </a:moveTo>
                  <a:lnTo>
                    <a:pt x="19" y="46"/>
                  </a:lnTo>
                  <a:lnTo>
                    <a:pt x="28" y="15"/>
                  </a:lnTo>
                  <a:lnTo>
                    <a:pt x="0" y="0"/>
                  </a:lnTo>
                  <a:lnTo>
                    <a:pt x="63" y="3"/>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99" name="Freeform 59"/>
            <p:cNvSpPr>
              <a:spLocks/>
            </p:cNvSpPr>
            <p:nvPr/>
          </p:nvSpPr>
          <p:spPr bwMode="auto">
            <a:xfrm>
              <a:off x="2253" y="2197"/>
              <a:ext cx="66" cy="59"/>
            </a:xfrm>
            <a:custGeom>
              <a:avLst/>
              <a:gdLst/>
              <a:ahLst/>
              <a:cxnLst>
                <a:cxn ang="0">
                  <a:pos x="66" y="59"/>
                </a:cxn>
                <a:cxn ang="0">
                  <a:pos x="0" y="46"/>
                </a:cxn>
                <a:cxn ang="0">
                  <a:pos x="31" y="34"/>
                </a:cxn>
                <a:cxn ang="0">
                  <a:pos x="31" y="0"/>
                </a:cxn>
                <a:cxn ang="0">
                  <a:pos x="66" y="59"/>
                </a:cxn>
              </a:cxnLst>
              <a:rect l="0" t="0" r="r" b="b"/>
              <a:pathLst>
                <a:path w="66" h="59">
                  <a:moveTo>
                    <a:pt x="66" y="59"/>
                  </a:moveTo>
                  <a:lnTo>
                    <a:pt x="0" y="46"/>
                  </a:lnTo>
                  <a:lnTo>
                    <a:pt x="31" y="34"/>
                  </a:lnTo>
                  <a:lnTo>
                    <a:pt x="31" y="0"/>
                  </a:lnTo>
                  <a:lnTo>
                    <a:pt x="66" y="59"/>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00" name="Freeform 60"/>
            <p:cNvSpPr>
              <a:spLocks/>
            </p:cNvSpPr>
            <p:nvPr/>
          </p:nvSpPr>
          <p:spPr bwMode="auto">
            <a:xfrm>
              <a:off x="2344" y="2461"/>
              <a:ext cx="40" cy="38"/>
            </a:xfrm>
            <a:custGeom>
              <a:avLst/>
              <a:gdLst/>
              <a:ahLst/>
              <a:cxnLst>
                <a:cxn ang="0">
                  <a:pos x="40" y="16"/>
                </a:cxn>
                <a:cxn ang="0">
                  <a:pos x="0" y="38"/>
                </a:cxn>
                <a:cxn ang="0">
                  <a:pos x="12" y="16"/>
                </a:cxn>
                <a:cxn ang="0">
                  <a:pos x="0" y="0"/>
                </a:cxn>
                <a:cxn ang="0">
                  <a:pos x="40" y="16"/>
                </a:cxn>
              </a:cxnLst>
              <a:rect l="0" t="0" r="r" b="b"/>
              <a:pathLst>
                <a:path w="40" h="38">
                  <a:moveTo>
                    <a:pt x="40" y="16"/>
                  </a:moveTo>
                  <a:lnTo>
                    <a:pt x="0" y="38"/>
                  </a:lnTo>
                  <a:lnTo>
                    <a:pt x="12" y="16"/>
                  </a:lnTo>
                  <a:lnTo>
                    <a:pt x="0" y="0"/>
                  </a:lnTo>
                  <a:lnTo>
                    <a:pt x="40" y="16"/>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01" name="Freeform 61"/>
            <p:cNvSpPr>
              <a:spLocks/>
            </p:cNvSpPr>
            <p:nvPr/>
          </p:nvSpPr>
          <p:spPr bwMode="auto">
            <a:xfrm>
              <a:off x="2614" y="2390"/>
              <a:ext cx="97" cy="87"/>
            </a:xfrm>
            <a:custGeom>
              <a:avLst/>
              <a:gdLst/>
              <a:ahLst/>
              <a:cxnLst>
                <a:cxn ang="0">
                  <a:pos x="97" y="46"/>
                </a:cxn>
                <a:cxn ang="0">
                  <a:pos x="0" y="87"/>
                </a:cxn>
                <a:cxn ang="0">
                  <a:pos x="34" y="43"/>
                </a:cxn>
                <a:cxn ang="0">
                  <a:pos x="6" y="0"/>
                </a:cxn>
                <a:cxn ang="0">
                  <a:pos x="97" y="46"/>
                </a:cxn>
              </a:cxnLst>
              <a:rect l="0" t="0" r="r" b="b"/>
              <a:pathLst>
                <a:path w="97" h="87">
                  <a:moveTo>
                    <a:pt x="97" y="46"/>
                  </a:moveTo>
                  <a:lnTo>
                    <a:pt x="0" y="87"/>
                  </a:lnTo>
                  <a:lnTo>
                    <a:pt x="34" y="43"/>
                  </a:lnTo>
                  <a:lnTo>
                    <a:pt x="6" y="0"/>
                  </a:lnTo>
                  <a:lnTo>
                    <a:pt x="97" y="46"/>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02" name="Freeform 62"/>
            <p:cNvSpPr>
              <a:spLocks/>
            </p:cNvSpPr>
            <p:nvPr/>
          </p:nvSpPr>
          <p:spPr bwMode="auto">
            <a:xfrm>
              <a:off x="2477" y="2558"/>
              <a:ext cx="41" cy="37"/>
            </a:xfrm>
            <a:custGeom>
              <a:avLst/>
              <a:gdLst/>
              <a:ahLst/>
              <a:cxnLst>
                <a:cxn ang="0">
                  <a:pos x="41" y="18"/>
                </a:cxn>
                <a:cxn ang="0">
                  <a:pos x="0" y="37"/>
                </a:cxn>
                <a:cxn ang="0">
                  <a:pos x="13" y="18"/>
                </a:cxn>
                <a:cxn ang="0">
                  <a:pos x="0" y="0"/>
                </a:cxn>
                <a:cxn ang="0">
                  <a:pos x="41" y="18"/>
                </a:cxn>
              </a:cxnLst>
              <a:rect l="0" t="0" r="r" b="b"/>
              <a:pathLst>
                <a:path w="41" h="37">
                  <a:moveTo>
                    <a:pt x="41" y="18"/>
                  </a:moveTo>
                  <a:lnTo>
                    <a:pt x="0" y="37"/>
                  </a:lnTo>
                  <a:lnTo>
                    <a:pt x="13" y="18"/>
                  </a:lnTo>
                  <a:lnTo>
                    <a:pt x="0" y="0"/>
                  </a:lnTo>
                  <a:lnTo>
                    <a:pt x="41" y="18"/>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03" name="Freeform 63"/>
            <p:cNvSpPr>
              <a:spLocks/>
            </p:cNvSpPr>
            <p:nvPr/>
          </p:nvSpPr>
          <p:spPr bwMode="auto">
            <a:xfrm>
              <a:off x="2272" y="2807"/>
              <a:ext cx="84" cy="77"/>
            </a:xfrm>
            <a:custGeom>
              <a:avLst/>
              <a:gdLst/>
              <a:ahLst/>
              <a:cxnLst>
                <a:cxn ang="0">
                  <a:pos x="84" y="0"/>
                </a:cxn>
                <a:cxn ang="0">
                  <a:pos x="50" y="77"/>
                </a:cxn>
                <a:cxn ang="0">
                  <a:pos x="44" y="34"/>
                </a:cxn>
                <a:cxn ang="0">
                  <a:pos x="0" y="21"/>
                </a:cxn>
                <a:cxn ang="0">
                  <a:pos x="84" y="0"/>
                </a:cxn>
              </a:cxnLst>
              <a:rect l="0" t="0" r="r" b="b"/>
              <a:pathLst>
                <a:path w="84" h="77">
                  <a:moveTo>
                    <a:pt x="84" y="0"/>
                  </a:moveTo>
                  <a:lnTo>
                    <a:pt x="50" y="77"/>
                  </a:lnTo>
                  <a:lnTo>
                    <a:pt x="44" y="34"/>
                  </a:lnTo>
                  <a:lnTo>
                    <a:pt x="0" y="21"/>
                  </a:lnTo>
                  <a:lnTo>
                    <a:pt x="84" y="0"/>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04" name="Line 64"/>
            <p:cNvSpPr>
              <a:spLocks noChangeShapeType="1"/>
            </p:cNvSpPr>
            <p:nvPr/>
          </p:nvSpPr>
          <p:spPr bwMode="auto">
            <a:xfrm flipV="1">
              <a:off x="2119" y="2841"/>
              <a:ext cx="197" cy="162"/>
            </a:xfrm>
            <a:prstGeom prst="line">
              <a:avLst/>
            </a:prstGeom>
            <a:noFill/>
            <a:ln w="38100">
              <a:solidFill>
                <a:srgbClr val="28A629"/>
              </a:solidFill>
              <a:round/>
              <a:headEnd/>
              <a:tailEnd/>
            </a:ln>
          </p:spPr>
          <p:txBody>
            <a:bodyPr>
              <a:prstTxWarp prst="textNoShape">
                <a:avLst/>
              </a:prstTxWarp>
            </a:bodyPr>
            <a:lstStyle/>
            <a:p>
              <a:endParaRPr lang="en-US"/>
            </a:p>
          </p:txBody>
        </p:sp>
        <p:sp>
          <p:nvSpPr>
            <p:cNvPr id="105" name="Freeform 65"/>
            <p:cNvSpPr>
              <a:spLocks/>
            </p:cNvSpPr>
            <p:nvPr/>
          </p:nvSpPr>
          <p:spPr bwMode="auto">
            <a:xfrm>
              <a:off x="1951" y="3005"/>
              <a:ext cx="174" cy="305"/>
            </a:xfrm>
            <a:custGeom>
              <a:avLst/>
              <a:gdLst/>
              <a:ahLst/>
              <a:cxnLst>
                <a:cxn ang="0">
                  <a:pos x="16" y="305"/>
                </a:cxn>
                <a:cxn ang="0">
                  <a:pos x="3" y="280"/>
                </a:cxn>
                <a:cxn ang="0">
                  <a:pos x="0" y="252"/>
                </a:cxn>
                <a:cxn ang="0">
                  <a:pos x="3" y="218"/>
                </a:cxn>
                <a:cxn ang="0">
                  <a:pos x="16" y="184"/>
                </a:cxn>
                <a:cxn ang="0">
                  <a:pos x="38" y="147"/>
                </a:cxn>
                <a:cxn ang="0">
                  <a:pos x="62" y="109"/>
                </a:cxn>
                <a:cxn ang="0">
                  <a:pos x="97" y="72"/>
                </a:cxn>
                <a:cxn ang="0">
                  <a:pos x="134" y="35"/>
                </a:cxn>
                <a:cxn ang="0">
                  <a:pos x="174" y="0"/>
                </a:cxn>
              </a:cxnLst>
              <a:rect l="0" t="0" r="r" b="b"/>
              <a:pathLst>
                <a:path w="174" h="305">
                  <a:moveTo>
                    <a:pt x="16" y="305"/>
                  </a:moveTo>
                  <a:lnTo>
                    <a:pt x="3" y="280"/>
                  </a:lnTo>
                  <a:lnTo>
                    <a:pt x="0" y="252"/>
                  </a:lnTo>
                  <a:lnTo>
                    <a:pt x="3" y="218"/>
                  </a:lnTo>
                  <a:lnTo>
                    <a:pt x="16" y="184"/>
                  </a:lnTo>
                  <a:lnTo>
                    <a:pt x="38" y="147"/>
                  </a:lnTo>
                  <a:lnTo>
                    <a:pt x="62" y="109"/>
                  </a:lnTo>
                  <a:lnTo>
                    <a:pt x="97" y="72"/>
                  </a:lnTo>
                  <a:lnTo>
                    <a:pt x="134" y="35"/>
                  </a:lnTo>
                  <a:lnTo>
                    <a:pt x="174" y="0"/>
                  </a:lnTo>
                </a:path>
              </a:pathLst>
            </a:custGeom>
            <a:noFill/>
            <a:ln w="38100">
              <a:solidFill>
                <a:srgbClr val="28A629"/>
              </a:solidFill>
              <a:prstDash val="solid"/>
              <a:round/>
              <a:headEnd/>
              <a:tailEnd/>
            </a:ln>
          </p:spPr>
          <p:txBody>
            <a:bodyPr>
              <a:prstTxWarp prst="textNoShape">
                <a:avLst/>
              </a:prstTxWarp>
            </a:bodyPr>
            <a:lstStyle/>
            <a:p>
              <a:endParaRPr lang="en-US"/>
            </a:p>
          </p:txBody>
        </p:sp>
      </p:grpSp>
      <p:grpSp>
        <p:nvGrpSpPr>
          <p:cNvPr id="106" name="Group 66"/>
          <p:cNvGrpSpPr>
            <a:grpSpLocks/>
          </p:cNvGrpSpPr>
          <p:nvPr/>
        </p:nvGrpSpPr>
        <p:grpSpPr bwMode="auto">
          <a:xfrm>
            <a:off x="3259138" y="1935161"/>
            <a:ext cx="1314450" cy="2147888"/>
            <a:chOff x="2649" y="1332"/>
            <a:chExt cx="828" cy="1353"/>
          </a:xfrm>
        </p:grpSpPr>
        <p:grpSp>
          <p:nvGrpSpPr>
            <p:cNvPr id="107" name="Group 67"/>
            <p:cNvGrpSpPr>
              <a:grpSpLocks/>
            </p:cNvGrpSpPr>
            <p:nvPr/>
          </p:nvGrpSpPr>
          <p:grpSpPr bwMode="auto">
            <a:xfrm>
              <a:off x="2951" y="2461"/>
              <a:ext cx="224" cy="224"/>
              <a:chOff x="2635" y="2030"/>
              <a:chExt cx="224" cy="224"/>
            </a:xfrm>
          </p:grpSpPr>
          <p:sp>
            <p:nvSpPr>
              <p:cNvPr id="111" name="Oval 68"/>
              <p:cNvSpPr>
                <a:spLocks noChangeArrowheads="1"/>
              </p:cNvSpPr>
              <p:nvPr/>
            </p:nvSpPr>
            <p:spPr bwMode="auto">
              <a:xfrm>
                <a:off x="2635" y="2030"/>
                <a:ext cx="224" cy="224"/>
              </a:xfrm>
              <a:prstGeom prst="ellipse">
                <a:avLst/>
              </a:prstGeom>
              <a:solidFill>
                <a:srgbClr val="FFFFFF"/>
              </a:solidFill>
              <a:ln w="19050">
                <a:solidFill>
                  <a:srgbClr val="000000"/>
                </a:solidFill>
                <a:round/>
                <a:headEnd/>
                <a:tailEnd/>
              </a:ln>
            </p:spPr>
            <p:txBody>
              <a:bodyPr>
                <a:prstTxWarp prst="textNoShape">
                  <a:avLst/>
                </a:prstTxWarp>
              </a:bodyPr>
              <a:lstStyle/>
              <a:p>
                <a:endParaRPr lang="en-US">
                  <a:solidFill>
                    <a:srgbClr val="FFFFFF"/>
                  </a:solidFill>
                </a:endParaRPr>
              </a:p>
            </p:txBody>
          </p:sp>
          <p:sp>
            <p:nvSpPr>
              <p:cNvPr id="112" name="Oval 69"/>
              <p:cNvSpPr>
                <a:spLocks noChangeArrowheads="1"/>
              </p:cNvSpPr>
              <p:nvPr/>
            </p:nvSpPr>
            <p:spPr bwMode="auto">
              <a:xfrm>
                <a:off x="2661" y="2056"/>
                <a:ext cx="169" cy="169"/>
              </a:xfrm>
              <a:prstGeom prst="ellipse">
                <a:avLst/>
              </a:prstGeom>
              <a:solidFill>
                <a:srgbClr val="FFFFFF"/>
              </a:solidFill>
              <a:ln w="4763">
                <a:solidFill>
                  <a:srgbClr val="000000"/>
                </a:solidFill>
                <a:round/>
                <a:headEnd/>
                <a:tailEnd/>
              </a:ln>
            </p:spPr>
            <p:txBody>
              <a:bodyPr>
                <a:prstTxWarp prst="textNoShape">
                  <a:avLst/>
                </a:prstTxWarp>
              </a:bodyPr>
              <a:lstStyle/>
              <a:p>
                <a:endParaRPr lang="en-US">
                  <a:solidFill>
                    <a:srgbClr val="FFFFFF"/>
                  </a:solidFill>
                </a:endParaRPr>
              </a:p>
            </p:txBody>
          </p:sp>
          <p:sp>
            <p:nvSpPr>
              <p:cNvPr id="113" name="Oval 70"/>
              <p:cNvSpPr>
                <a:spLocks noChangeArrowheads="1"/>
              </p:cNvSpPr>
              <p:nvPr/>
            </p:nvSpPr>
            <p:spPr bwMode="auto">
              <a:xfrm>
                <a:off x="2689" y="2084"/>
                <a:ext cx="113" cy="113"/>
              </a:xfrm>
              <a:prstGeom prst="ellipse">
                <a:avLst/>
              </a:prstGeom>
              <a:solidFill>
                <a:srgbClr val="FFFFFF"/>
              </a:solidFill>
              <a:ln w="4763">
                <a:solidFill>
                  <a:srgbClr val="000000"/>
                </a:solidFill>
                <a:round/>
                <a:headEnd/>
                <a:tailEnd/>
              </a:ln>
            </p:spPr>
            <p:txBody>
              <a:bodyPr>
                <a:prstTxWarp prst="textNoShape">
                  <a:avLst/>
                </a:prstTxWarp>
              </a:bodyPr>
              <a:lstStyle/>
              <a:p>
                <a:endParaRPr lang="en-US">
                  <a:solidFill>
                    <a:srgbClr val="FFFFFF"/>
                  </a:solidFill>
                </a:endParaRPr>
              </a:p>
            </p:txBody>
          </p:sp>
          <p:sp>
            <p:nvSpPr>
              <p:cNvPr id="114" name="Oval 71"/>
              <p:cNvSpPr>
                <a:spLocks noChangeArrowheads="1"/>
              </p:cNvSpPr>
              <p:nvPr/>
            </p:nvSpPr>
            <p:spPr bwMode="auto">
              <a:xfrm>
                <a:off x="2717" y="2112"/>
                <a:ext cx="57" cy="57"/>
              </a:xfrm>
              <a:prstGeom prst="ellipse">
                <a:avLst/>
              </a:prstGeom>
              <a:solidFill>
                <a:srgbClr val="000000"/>
              </a:solidFill>
              <a:ln w="4763">
                <a:solidFill>
                  <a:srgbClr val="000000"/>
                </a:solidFill>
                <a:round/>
                <a:headEnd/>
                <a:tailEnd/>
              </a:ln>
            </p:spPr>
            <p:txBody>
              <a:bodyPr>
                <a:prstTxWarp prst="textNoShape">
                  <a:avLst/>
                </a:prstTxWarp>
              </a:bodyPr>
              <a:lstStyle/>
              <a:p>
                <a:endParaRPr lang="en-US">
                  <a:solidFill>
                    <a:srgbClr val="FFFFFF"/>
                  </a:solidFill>
                </a:endParaRPr>
              </a:p>
            </p:txBody>
          </p:sp>
        </p:grpSp>
        <p:grpSp>
          <p:nvGrpSpPr>
            <p:cNvPr id="108" name="Group 72"/>
            <p:cNvGrpSpPr>
              <a:grpSpLocks/>
            </p:cNvGrpSpPr>
            <p:nvPr/>
          </p:nvGrpSpPr>
          <p:grpSpPr bwMode="auto">
            <a:xfrm>
              <a:off x="2649" y="1332"/>
              <a:ext cx="828" cy="1104"/>
              <a:chOff x="2418" y="1056"/>
              <a:chExt cx="828" cy="1104"/>
            </a:xfrm>
          </p:grpSpPr>
          <p:sp>
            <p:nvSpPr>
              <p:cNvPr id="109" name="Rectangle 73"/>
              <p:cNvSpPr>
                <a:spLocks noChangeArrowheads="1"/>
              </p:cNvSpPr>
              <p:nvPr/>
            </p:nvSpPr>
            <p:spPr bwMode="auto">
              <a:xfrm>
                <a:off x="2418" y="1056"/>
                <a:ext cx="828" cy="679"/>
              </a:xfrm>
              <a:prstGeom prst="rect">
                <a:avLst/>
              </a:prstGeom>
              <a:noFill/>
              <a:ln w="9525">
                <a:noFill/>
                <a:miter lim="800000"/>
                <a:headEnd/>
                <a:tailEnd/>
              </a:ln>
            </p:spPr>
            <p:txBody>
              <a:bodyPr lIns="0" tIns="0" rIns="0" bIns="0">
                <a:prstTxWarp prst="textNoShape">
                  <a:avLst/>
                </a:prstTxWarp>
                <a:spAutoFit/>
              </a:bodyPr>
              <a:lstStyle/>
              <a:p>
                <a:pPr algn="ctr"/>
                <a:r>
                  <a:rPr lang="en-US" sz="1400" b="1">
                    <a:solidFill>
                      <a:srgbClr val="FFFFFF"/>
                    </a:solidFill>
                    <a:latin typeface="Times New Roman" pitchFamily="-112" charset="0"/>
                  </a:rPr>
                  <a:t>Common and </a:t>
                </a:r>
              </a:p>
              <a:p>
                <a:pPr algn="ctr"/>
                <a:r>
                  <a:rPr lang="en-US" sz="1400" b="1">
                    <a:solidFill>
                      <a:srgbClr val="FFFFFF"/>
                    </a:solidFill>
                    <a:latin typeface="Times New Roman" pitchFamily="-112" charset="0"/>
                  </a:rPr>
                  <a:t>Well-defined</a:t>
                </a:r>
              </a:p>
              <a:p>
                <a:pPr algn="ctr"/>
                <a:r>
                  <a:rPr lang="en-US" sz="1400" b="1">
                    <a:solidFill>
                      <a:srgbClr val="FFFFFF"/>
                    </a:solidFill>
                    <a:latin typeface="Times New Roman" pitchFamily="-112" charset="0"/>
                  </a:rPr>
                  <a:t>Set of Project Goals and Objectives</a:t>
                </a:r>
              </a:p>
            </p:txBody>
          </p:sp>
          <p:sp>
            <p:nvSpPr>
              <p:cNvPr id="110" name="Line 74"/>
              <p:cNvSpPr>
                <a:spLocks noChangeShapeType="1"/>
              </p:cNvSpPr>
              <p:nvPr/>
            </p:nvSpPr>
            <p:spPr bwMode="auto">
              <a:xfrm>
                <a:off x="2832" y="1776"/>
                <a:ext cx="0" cy="384"/>
              </a:xfrm>
              <a:prstGeom prst="line">
                <a:avLst/>
              </a:prstGeom>
              <a:noFill/>
              <a:ln w="28575">
                <a:solidFill>
                  <a:srgbClr val="FFFF00"/>
                </a:solidFill>
                <a:round/>
                <a:headEnd/>
                <a:tailEnd type="stealth" w="med" len="med"/>
              </a:ln>
              <a:effectLst/>
            </p:spPr>
            <p:txBody>
              <a:bodyPr wrap="none" anchor="ctr">
                <a:prstTxWarp prst="textNoShape">
                  <a:avLst/>
                </a:prstTxWarp>
              </a:bodyPr>
              <a:lstStyle/>
              <a:p>
                <a:endParaRPr lang="en-US">
                  <a:solidFill>
                    <a:srgbClr val="FFFFFF"/>
                  </a:solidFill>
                </a:endParaRPr>
              </a:p>
            </p:txBody>
          </p:sp>
        </p:grpSp>
      </p:grpSp>
      <p:grpSp>
        <p:nvGrpSpPr>
          <p:cNvPr id="115" name="Group 75"/>
          <p:cNvGrpSpPr>
            <a:grpSpLocks/>
          </p:cNvGrpSpPr>
          <p:nvPr/>
        </p:nvGrpSpPr>
        <p:grpSpPr bwMode="auto">
          <a:xfrm>
            <a:off x="5226050" y="1924049"/>
            <a:ext cx="2044700" cy="2416175"/>
            <a:chOff x="3888" y="1325"/>
            <a:chExt cx="1288" cy="1522"/>
          </a:xfrm>
        </p:grpSpPr>
        <p:grpSp>
          <p:nvGrpSpPr>
            <p:cNvPr id="116" name="Group 76"/>
            <p:cNvGrpSpPr>
              <a:grpSpLocks/>
            </p:cNvGrpSpPr>
            <p:nvPr/>
          </p:nvGrpSpPr>
          <p:grpSpPr bwMode="auto">
            <a:xfrm>
              <a:off x="3888" y="2299"/>
              <a:ext cx="1288" cy="548"/>
              <a:chOff x="3888" y="2304"/>
              <a:chExt cx="1288" cy="548"/>
            </a:xfrm>
          </p:grpSpPr>
          <p:sp>
            <p:nvSpPr>
              <p:cNvPr id="119" name="Line 77"/>
              <p:cNvSpPr>
                <a:spLocks noChangeShapeType="1"/>
              </p:cNvSpPr>
              <p:nvPr/>
            </p:nvSpPr>
            <p:spPr bwMode="auto">
              <a:xfrm>
                <a:off x="3888" y="2304"/>
                <a:ext cx="1288" cy="1"/>
              </a:xfrm>
              <a:prstGeom prst="line">
                <a:avLst/>
              </a:prstGeom>
              <a:noFill/>
              <a:ln w="4763">
                <a:solidFill>
                  <a:srgbClr val="FFFF00"/>
                </a:solidFill>
                <a:round/>
                <a:headEnd/>
                <a:tailEnd/>
              </a:ln>
            </p:spPr>
            <p:txBody>
              <a:bodyPr>
                <a:prstTxWarp prst="textNoShape">
                  <a:avLst/>
                </a:prstTxWarp>
              </a:bodyPr>
              <a:lstStyle/>
              <a:p>
                <a:endParaRPr lang="en-US">
                  <a:solidFill>
                    <a:srgbClr val="FFFFFF"/>
                  </a:solidFill>
                </a:endParaRPr>
              </a:p>
            </p:txBody>
          </p:sp>
          <p:sp>
            <p:nvSpPr>
              <p:cNvPr id="120" name="Line 78"/>
              <p:cNvSpPr>
                <a:spLocks noChangeShapeType="1"/>
              </p:cNvSpPr>
              <p:nvPr/>
            </p:nvSpPr>
            <p:spPr bwMode="auto">
              <a:xfrm>
                <a:off x="3888" y="2851"/>
                <a:ext cx="1288" cy="1"/>
              </a:xfrm>
              <a:prstGeom prst="line">
                <a:avLst/>
              </a:prstGeom>
              <a:noFill/>
              <a:ln w="4763">
                <a:solidFill>
                  <a:srgbClr val="FFFF00"/>
                </a:solidFill>
                <a:round/>
                <a:headEnd/>
                <a:tailEnd/>
              </a:ln>
            </p:spPr>
            <p:txBody>
              <a:bodyPr>
                <a:prstTxWarp prst="textNoShape">
                  <a:avLst/>
                </a:prstTxWarp>
              </a:bodyPr>
              <a:lstStyle/>
              <a:p>
                <a:endParaRPr lang="en-US">
                  <a:solidFill>
                    <a:srgbClr val="FFFFFF"/>
                  </a:solidFill>
                </a:endParaRPr>
              </a:p>
            </p:txBody>
          </p:sp>
        </p:grpSp>
        <p:sp>
          <p:nvSpPr>
            <p:cNvPr id="117" name="Rectangle 79"/>
            <p:cNvSpPr>
              <a:spLocks noChangeArrowheads="1"/>
            </p:cNvSpPr>
            <p:nvPr/>
          </p:nvSpPr>
          <p:spPr bwMode="auto">
            <a:xfrm>
              <a:off x="4217" y="1325"/>
              <a:ext cx="630" cy="543"/>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Times New Roman" pitchFamily="-112" charset="0"/>
                </a:rPr>
                <a:t>Partnering</a:t>
              </a:r>
            </a:p>
            <a:p>
              <a:pPr algn="ctr"/>
              <a:r>
                <a:rPr lang="en-US" sz="1400" b="1">
                  <a:solidFill>
                    <a:srgbClr val="FFFFFF"/>
                  </a:solidFill>
                  <a:latin typeface="Times New Roman" pitchFamily="-112" charset="0"/>
                </a:rPr>
                <a:t>and Team</a:t>
              </a:r>
            </a:p>
            <a:p>
              <a:pPr algn="ctr"/>
              <a:r>
                <a:rPr lang="en-US" sz="1400" b="1">
                  <a:solidFill>
                    <a:srgbClr val="FFFFFF"/>
                  </a:solidFill>
                  <a:latin typeface="Times New Roman" pitchFamily="-112" charset="0"/>
                </a:rPr>
                <a:t>Maintenance</a:t>
              </a:r>
            </a:p>
            <a:p>
              <a:pPr algn="ctr"/>
              <a:r>
                <a:rPr lang="en-US" sz="1400" b="1">
                  <a:solidFill>
                    <a:srgbClr val="FFFFFF"/>
                  </a:solidFill>
                  <a:latin typeface="Times New Roman" pitchFamily="-112" charset="0"/>
                </a:rPr>
                <a:t>Processes</a:t>
              </a:r>
            </a:p>
          </p:txBody>
        </p:sp>
        <p:sp>
          <p:nvSpPr>
            <p:cNvPr id="118" name="Line 80"/>
            <p:cNvSpPr>
              <a:spLocks noChangeShapeType="1"/>
            </p:cNvSpPr>
            <p:nvPr/>
          </p:nvSpPr>
          <p:spPr bwMode="auto">
            <a:xfrm>
              <a:off x="4532" y="1901"/>
              <a:ext cx="0" cy="384"/>
            </a:xfrm>
            <a:prstGeom prst="line">
              <a:avLst/>
            </a:prstGeom>
            <a:noFill/>
            <a:ln w="28575">
              <a:solidFill>
                <a:srgbClr val="FFFF00"/>
              </a:solidFill>
              <a:round/>
              <a:headEnd/>
              <a:tailEnd type="stealth" w="med" len="med"/>
            </a:ln>
            <a:effectLst/>
          </p:spPr>
          <p:txBody>
            <a:bodyPr wrap="none" anchor="ctr">
              <a:prstTxWarp prst="textNoShape">
                <a:avLst/>
              </a:prstTxWarp>
            </a:bodyPr>
            <a:lstStyle/>
            <a:p>
              <a:endParaRPr lang="en-US">
                <a:solidFill>
                  <a:srgbClr val="FFFFFF"/>
                </a:solidFill>
              </a:endParaRPr>
            </a:p>
          </p:txBody>
        </p:sp>
      </p:grpSp>
      <p:grpSp>
        <p:nvGrpSpPr>
          <p:cNvPr id="121" name="Group 81"/>
          <p:cNvGrpSpPr>
            <a:grpSpLocks/>
          </p:cNvGrpSpPr>
          <p:nvPr/>
        </p:nvGrpSpPr>
        <p:grpSpPr bwMode="auto">
          <a:xfrm>
            <a:off x="1546226" y="1420811"/>
            <a:ext cx="1012825" cy="1752600"/>
            <a:chOff x="1570" y="876"/>
            <a:chExt cx="638" cy="1104"/>
          </a:xfrm>
        </p:grpSpPr>
        <p:sp>
          <p:nvSpPr>
            <p:cNvPr id="122" name="Rectangle 82"/>
            <p:cNvSpPr>
              <a:spLocks noChangeArrowheads="1"/>
            </p:cNvSpPr>
            <p:nvPr/>
          </p:nvSpPr>
          <p:spPr bwMode="auto">
            <a:xfrm>
              <a:off x="1570" y="876"/>
              <a:ext cx="638" cy="679"/>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Times New Roman" pitchFamily="-112" charset="0"/>
                </a:rPr>
                <a:t>Partnering</a:t>
              </a:r>
            </a:p>
            <a:p>
              <a:pPr algn="ctr"/>
              <a:r>
                <a:rPr lang="en-US" sz="1400" b="1">
                  <a:solidFill>
                    <a:srgbClr val="FFFFFF"/>
                  </a:solidFill>
                  <a:latin typeface="Times New Roman" pitchFamily="-112" charset="0"/>
                </a:rPr>
                <a:t>Development</a:t>
              </a:r>
            </a:p>
            <a:p>
              <a:pPr algn="ctr"/>
              <a:r>
                <a:rPr lang="en-US" sz="1400" b="1">
                  <a:solidFill>
                    <a:srgbClr val="FFFFFF"/>
                  </a:solidFill>
                  <a:latin typeface="Times New Roman" pitchFamily="-112" charset="0"/>
                </a:rPr>
                <a:t>and Team</a:t>
              </a:r>
            </a:p>
            <a:p>
              <a:pPr algn="ctr"/>
              <a:r>
                <a:rPr lang="en-US" sz="1400" b="1">
                  <a:solidFill>
                    <a:srgbClr val="FFFFFF"/>
                  </a:solidFill>
                  <a:latin typeface="Times New Roman" pitchFamily="-112" charset="0"/>
                </a:rPr>
                <a:t>Building</a:t>
              </a:r>
            </a:p>
            <a:p>
              <a:pPr algn="ctr"/>
              <a:r>
                <a:rPr lang="en-US" sz="1400" b="1">
                  <a:solidFill>
                    <a:srgbClr val="FFFFFF"/>
                  </a:solidFill>
                  <a:latin typeface="Times New Roman" pitchFamily="-112" charset="0"/>
                </a:rPr>
                <a:t>Processes</a:t>
              </a:r>
            </a:p>
          </p:txBody>
        </p:sp>
        <p:sp>
          <p:nvSpPr>
            <p:cNvPr id="123" name="Line 83"/>
            <p:cNvSpPr>
              <a:spLocks noChangeShapeType="1"/>
            </p:cNvSpPr>
            <p:nvPr/>
          </p:nvSpPr>
          <p:spPr bwMode="auto">
            <a:xfrm>
              <a:off x="1889" y="1596"/>
              <a:ext cx="0" cy="384"/>
            </a:xfrm>
            <a:prstGeom prst="line">
              <a:avLst/>
            </a:prstGeom>
            <a:noFill/>
            <a:ln w="28575">
              <a:solidFill>
                <a:srgbClr val="FFFF00"/>
              </a:solidFill>
              <a:round/>
              <a:headEnd/>
              <a:tailEnd type="stealth" w="med" len="med"/>
            </a:ln>
            <a:effectLst/>
          </p:spPr>
          <p:txBody>
            <a:bodyPr wrap="none" anchor="ctr">
              <a:prstTxWarp prst="textNoShape">
                <a:avLst/>
              </a:prstTxWarp>
            </a:bodyPr>
            <a:lstStyle/>
            <a:p>
              <a:endParaRPr lang="en-US">
                <a:solidFill>
                  <a:srgbClr val="FFFFFF"/>
                </a:solidFill>
              </a:endParaRPr>
            </a:p>
          </p:txBody>
        </p:sp>
      </p:grpSp>
      <p:grpSp>
        <p:nvGrpSpPr>
          <p:cNvPr id="124" name="Group 84"/>
          <p:cNvGrpSpPr>
            <a:grpSpLocks/>
          </p:cNvGrpSpPr>
          <p:nvPr/>
        </p:nvGrpSpPr>
        <p:grpSpPr bwMode="auto">
          <a:xfrm>
            <a:off x="2330451" y="2563811"/>
            <a:ext cx="2163763" cy="3179763"/>
            <a:chOff x="2064" y="1728"/>
            <a:chExt cx="1363" cy="2003"/>
          </a:xfrm>
        </p:grpSpPr>
        <p:grpSp>
          <p:nvGrpSpPr>
            <p:cNvPr id="125" name="Group 85"/>
            <p:cNvGrpSpPr>
              <a:grpSpLocks/>
            </p:cNvGrpSpPr>
            <p:nvPr/>
          </p:nvGrpSpPr>
          <p:grpSpPr bwMode="auto">
            <a:xfrm>
              <a:off x="2064" y="1728"/>
              <a:ext cx="1191" cy="1689"/>
              <a:chOff x="2064" y="1728"/>
              <a:chExt cx="1191" cy="1689"/>
            </a:xfrm>
          </p:grpSpPr>
          <p:sp>
            <p:nvSpPr>
              <p:cNvPr id="128" name="Arc 86"/>
              <p:cNvSpPr>
                <a:spLocks/>
              </p:cNvSpPr>
              <p:nvPr/>
            </p:nvSpPr>
            <p:spPr bwMode="auto">
              <a:xfrm>
                <a:off x="2064" y="1728"/>
                <a:ext cx="1191" cy="569"/>
              </a:xfrm>
              <a:custGeom>
                <a:avLst/>
                <a:gdLst>
                  <a:gd name="G0" fmla="+- 21600 0 0"/>
                  <a:gd name="G1" fmla="+- 76 0 0"/>
                  <a:gd name="G2" fmla="+- 21600 0 0"/>
                  <a:gd name="T0" fmla="*/ 21578 w 21600"/>
                  <a:gd name="T1" fmla="*/ 21676 h 21676"/>
                  <a:gd name="T2" fmla="*/ 0 w 21600"/>
                  <a:gd name="T3" fmla="*/ 0 h 21676"/>
                  <a:gd name="T4" fmla="*/ 21600 w 21600"/>
                  <a:gd name="T5" fmla="*/ 76 h 21676"/>
                </a:gdLst>
                <a:ahLst/>
                <a:cxnLst>
                  <a:cxn ang="0">
                    <a:pos x="T0" y="T1"/>
                  </a:cxn>
                  <a:cxn ang="0">
                    <a:pos x="T2" y="T3"/>
                  </a:cxn>
                  <a:cxn ang="0">
                    <a:pos x="T4" y="T5"/>
                  </a:cxn>
                </a:cxnLst>
                <a:rect l="0" t="0" r="r" b="b"/>
                <a:pathLst>
                  <a:path w="21600" h="21676" fill="none" extrusionOk="0">
                    <a:moveTo>
                      <a:pt x="21578" y="21675"/>
                    </a:moveTo>
                    <a:cubicBezTo>
                      <a:pt x="9657" y="21663"/>
                      <a:pt x="0" y="11996"/>
                      <a:pt x="0" y="76"/>
                    </a:cubicBezTo>
                    <a:cubicBezTo>
                      <a:pt x="0" y="50"/>
                      <a:pt x="0" y="25"/>
                      <a:pt x="0" y="0"/>
                    </a:cubicBezTo>
                  </a:path>
                  <a:path w="21600" h="21676" stroke="0" extrusionOk="0">
                    <a:moveTo>
                      <a:pt x="21578" y="21675"/>
                    </a:moveTo>
                    <a:cubicBezTo>
                      <a:pt x="9657" y="21663"/>
                      <a:pt x="0" y="11996"/>
                      <a:pt x="0" y="76"/>
                    </a:cubicBezTo>
                    <a:cubicBezTo>
                      <a:pt x="0" y="50"/>
                      <a:pt x="0" y="25"/>
                      <a:pt x="0" y="0"/>
                    </a:cubicBezTo>
                    <a:lnTo>
                      <a:pt x="21600" y="76"/>
                    </a:lnTo>
                    <a:close/>
                  </a:path>
                </a:pathLst>
              </a:custGeom>
              <a:noFill/>
              <a:ln w="4763">
                <a:solidFill>
                  <a:srgbClr val="FFFF00"/>
                </a:solidFill>
                <a:round/>
                <a:headEnd/>
                <a:tailEnd/>
              </a:ln>
            </p:spPr>
            <p:txBody>
              <a:bodyPr>
                <a:prstTxWarp prst="textNoShape">
                  <a:avLst/>
                </a:prstTxWarp>
              </a:bodyPr>
              <a:lstStyle/>
              <a:p>
                <a:endParaRPr lang="en-US">
                  <a:solidFill>
                    <a:srgbClr val="FFFFFF"/>
                  </a:solidFill>
                </a:endParaRPr>
              </a:p>
            </p:txBody>
          </p:sp>
          <p:sp>
            <p:nvSpPr>
              <p:cNvPr id="129" name="Arc 87"/>
              <p:cNvSpPr>
                <a:spLocks/>
              </p:cNvSpPr>
              <p:nvPr/>
            </p:nvSpPr>
            <p:spPr bwMode="auto">
              <a:xfrm>
                <a:off x="2064" y="2850"/>
                <a:ext cx="1191" cy="567"/>
              </a:xfrm>
              <a:custGeom>
                <a:avLst/>
                <a:gdLst>
                  <a:gd name="G0" fmla="+- 21600 0 0"/>
                  <a:gd name="G1" fmla="+- 21600 0 0"/>
                  <a:gd name="G2" fmla="+- 21600 0 0"/>
                  <a:gd name="T0" fmla="*/ 0 w 21600"/>
                  <a:gd name="T1" fmla="*/ 21524 h 21600"/>
                  <a:gd name="T2" fmla="*/ 2157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24"/>
                    </a:moveTo>
                    <a:cubicBezTo>
                      <a:pt x="41" y="9632"/>
                      <a:pt x="9687" y="11"/>
                      <a:pt x="21579" y="0"/>
                    </a:cubicBezTo>
                  </a:path>
                  <a:path w="21600" h="21600" stroke="0" extrusionOk="0">
                    <a:moveTo>
                      <a:pt x="0" y="21524"/>
                    </a:moveTo>
                    <a:cubicBezTo>
                      <a:pt x="41" y="9632"/>
                      <a:pt x="9687" y="11"/>
                      <a:pt x="21579" y="0"/>
                    </a:cubicBezTo>
                    <a:lnTo>
                      <a:pt x="21600" y="21600"/>
                    </a:lnTo>
                    <a:close/>
                  </a:path>
                </a:pathLst>
              </a:custGeom>
              <a:noFill/>
              <a:ln w="4763">
                <a:solidFill>
                  <a:srgbClr val="FFFF00"/>
                </a:solidFill>
                <a:round/>
                <a:headEnd/>
                <a:tailEnd/>
              </a:ln>
            </p:spPr>
            <p:txBody>
              <a:bodyPr>
                <a:prstTxWarp prst="textNoShape">
                  <a:avLst/>
                </a:prstTxWarp>
              </a:bodyPr>
              <a:lstStyle/>
              <a:p>
                <a:endParaRPr lang="en-US">
                  <a:solidFill>
                    <a:srgbClr val="FFFFFF"/>
                  </a:solidFill>
                </a:endParaRPr>
              </a:p>
            </p:txBody>
          </p:sp>
        </p:grpSp>
        <p:sp>
          <p:nvSpPr>
            <p:cNvPr id="126" name="Rectangle 88"/>
            <p:cNvSpPr>
              <a:spLocks noChangeArrowheads="1"/>
            </p:cNvSpPr>
            <p:nvPr/>
          </p:nvSpPr>
          <p:spPr bwMode="auto">
            <a:xfrm>
              <a:off x="2699" y="3324"/>
              <a:ext cx="728" cy="407"/>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Times New Roman" pitchFamily="-112" charset="0"/>
                </a:rPr>
                <a:t>Acceptable</a:t>
              </a:r>
            </a:p>
            <a:p>
              <a:pPr algn="ctr"/>
              <a:r>
                <a:rPr lang="en-US" sz="1400" b="1">
                  <a:solidFill>
                    <a:srgbClr val="FFFFFF"/>
                  </a:solidFill>
                  <a:latin typeface="Times New Roman" pitchFamily="-112" charset="0"/>
                </a:rPr>
                <a:t>Tolerances and</a:t>
              </a:r>
            </a:p>
            <a:p>
              <a:pPr algn="ctr"/>
              <a:r>
                <a:rPr lang="en-US" sz="1400" b="1">
                  <a:solidFill>
                    <a:srgbClr val="FFFFFF"/>
                  </a:solidFill>
                  <a:latin typeface="Times New Roman" pitchFamily="-112" charset="0"/>
                </a:rPr>
                <a:t>Team Norms </a:t>
              </a:r>
            </a:p>
          </p:txBody>
        </p:sp>
        <p:sp>
          <p:nvSpPr>
            <p:cNvPr id="127" name="Line 89"/>
            <p:cNvSpPr>
              <a:spLocks noChangeShapeType="1"/>
            </p:cNvSpPr>
            <p:nvPr/>
          </p:nvSpPr>
          <p:spPr bwMode="auto">
            <a:xfrm flipV="1">
              <a:off x="3062" y="2868"/>
              <a:ext cx="0" cy="384"/>
            </a:xfrm>
            <a:prstGeom prst="line">
              <a:avLst/>
            </a:prstGeom>
            <a:noFill/>
            <a:ln w="28575">
              <a:solidFill>
                <a:srgbClr val="FFFF00"/>
              </a:solidFill>
              <a:round/>
              <a:headEnd/>
              <a:tailEnd type="stealth" w="med" len="med"/>
            </a:ln>
            <a:effectLst/>
          </p:spPr>
          <p:txBody>
            <a:bodyPr wrap="none" anchor="ctr">
              <a:prstTxWarp prst="textNoShape">
                <a:avLst/>
              </a:prstTxWarp>
            </a:bodyPr>
            <a:lstStyle/>
            <a:p>
              <a:endParaRPr lang="en-US">
                <a:solidFill>
                  <a:srgbClr val="FFFFFF"/>
                </a:solidFill>
              </a:endParaRPr>
            </a:p>
          </p:txBody>
        </p:sp>
      </p:grpSp>
      <p:grpSp>
        <p:nvGrpSpPr>
          <p:cNvPr id="130" name="Group 90"/>
          <p:cNvGrpSpPr>
            <a:grpSpLocks/>
          </p:cNvGrpSpPr>
          <p:nvPr/>
        </p:nvGrpSpPr>
        <p:grpSpPr bwMode="auto">
          <a:xfrm>
            <a:off x="1889124" y="4598987"/>
            <a:ext cx="1142999" cy="1801813"/>
            <a:chOff x="1786" y="3036"/>
            <a:chExt cx="720" cy="1135"/>
          </a:xfrm>
        </p:grpSpPr>
        <p:sp>
          <p:nvSpPr>
            <p:cNvPr id="131" name="Rectangle 91"/>
            <p:cNvSpPr>
              <a:spLocks noChangeArrowheads="1"/>
            </p:cNvSpPr>
            <p:nvPr/>
          </p:nvSpPr>
          <p:spPr bwMode="auto">
            <a:xfrm>
              <a:off x="1786" y="3492"/>
              <a:ext cx="720" cy="679"/>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1">
                  <a:solidFill>
                    <a:srgbClr val="FFFFFF"/>
                  </a:solidFill>
                  <a:latin typeface="Times New Roman" pitchFamily="-112" charset="0"/>
                </a:rPr>
                <a:t>Project</a:t>
              </a:r>
            </a:p>
            <a:p>
              <a:pPr algn="ctr"/>
              <a:r>
                <a:rPr lang="en-US" sz="1400" b="1">
                  <a:solidFill>
                    <a:srgbClr val="FFFFFF"/>
                  </a:solidFill>
                  <a:latin typeface="Times New Roman" pitchFamily="-112" charset="0"/>
                </a:rPr>
                <a:t>Alignment and</a:t>
              </a:r>
            </a:p>
            <a:p>
              <a:pPr algn="ctr"/>
              <a:r>
                <a:rPr lang="en-US" sz="1400" b="1">
                  <a:solidFill>
                    <a:srgbClr val="FFFFFF"/>
                  </a:solidFill>
                  <a:latin typeface="Times New Roman" pitchFamily="-112" charset="0"/>
                </a:rPr>
                <a:t>Misalignment</a:t>
              </a:r>
            </a:p>
            <a:p>
              <a:pPr algn="ctr"/>
              <a:r>
                <a:rPr lang="en-US" sz="1400" b="1">
                  <a:solidFill>
                    <a:srgbClr val="FFFFFF"/>
                  </a:solidFill>
                  <a:latin typeface="Times New Roman" pitchFamily="-112" charset="0"/>
                </a:rPr>
                <a:t>Elimination</a:t>
              </a:r>
            </a:p>
            <a:p>
              <a:pPr algn="ctr"/>
              <a:r>
                <a:rPr lang="en-US" sz="1400" b="1">
                  <a:solidFill>
                    <a:srgbClr val="FFFFFF"/>
                  </a:solidFill>
                  <a:latin typeface="Times New Roman" pitchFamily="-112" charset="0"/>
                </a:rPr>
                <a:t>Process</a:t>
              </a:r>
            </a:p>
          </p:txBody>
        </p:sp>
        <p:sp>
          <p:nvSpPr>
            <p:cNvPr id="132" name="Line 92"/>
            <p:cNvSpPr>
              <a:spLocks noChangeShapeType="1"/>
            </p:cNvSpPr>
            <p:nvPr/>
          </p:nvSpPr>
          <p:spPr bwMode="auto">
            <a:xfrm flipV="1">
              <a:off x="2145" y="3036"/>
              <a:ext cx="0" cy="384"/>
            </a:xfrm>
            <a:prstGeom prst="line">
              <a:avLst/>
            </a:prstGeom>
            <a:noFill/>
            <a:ln w="28575">
              <a:solidFill>
                <a:srgbClr val="FFFF00"/>
              </a:solidFill>
              <a:round/>
              <a:headEnd/>
              <a:tailEnd type="stealth" w="med" len="med"/>
            </a:ln>
            <a:effectLst/>
          </p:spPr>
          <p:txBody>
            <a:bodyPr wrap="none" anchor="ctr">
              <a:prstTxWarp prst="textNoShape">
                <a:avLst/>
              </a:prstTxWarp>
            </a:bodyPr>
            <a:lstStyle/>
            <a:p>
              <a:endParaRPr lang="en-US">
                <a:solidFill>
                  <a:srgbClr val="FFFFFF"/>
                </a:solidFill>
              </a:endParaRPr>
            </a:p>
          </p:txBody>
        </p:sp>
      </p:grpSp>
      <p:grpSp>
        <p:nvGrpSpPr>
          <p:cNvPr id="133" name="Group 93"/>
          <p:cNvGrpSpPr>
            <a:grpSpLocks/>
          </p:cNvGrpSpPr>
          <p:nvPr/>
        </p:nvGrpSpPr>
        <p:grpSpPr bwMode="auto">
          <a:xfrm>
            <a:off x="4089400" y="3454399"/>
            <a:ext cx="3625850" cy="915987"/>
            <a:chOff x="3172" y="2289"/>
            <a:chExt cx="2284" cy="577"/>
          </a:xfrm>
        </p:grpSpPr>
        <p:grpSp>
          <p:nvGrpSpPr>
            <p:cNvPr id="134" name="Group 94"/>
            <p:cNvGrpSpPr>
              <a:grpSpLocks/>
            </p:cNvGrpSpPr>
            <p:nvPr/>
          </p:nvGrpSpPr>
          <p:grpSpPr bwMode="auto">
            <a:xfrm>
              <a:off x="3919" y="2350"/>
              <a:ext cx="1537" cy="445"/>
              <a:chOff x="3919" y="2350"/>
              <a:chExt cx="1537" cy="445"/>
            </a:xfrm>
          </p:grpSpPr>
          <p:grpSp>
            <p:nvGrpSpPr>
              <p:cNvPr id="136" name="Group 135"/>
              <p:cNvGrpSpPr>
                <a:grpSpLocks/>
              </p:cNvGrpSpPr>
              <p:nvPr/>
            </p:nvGrpSpPr>
            <p:grpSpPr bwMode="auto">
              <a:xfrm>
                <a:off x="3919" y="2350"/>
                <a:ext cx="1099" cy="445"/>
                <a:chOff x="3139" y="2134"/>
                <a:chExt cx="1099" cy="445"/>
              </a:xfrm>
            </p:grpSpPr>
            <p:grpSp>
              <p:nvGrpSpPr>
                <p:cNvPr id="142" name="Group 96"/>
                <p:cNvGrpSpPr>
                  <a:grpSpLocks/>
                </p:cNvGrpSpPr>
                <p:nvPr/>
              </p:nvGrpSpPr>
              <p:grpSpPr bwMode="auto">
                <a:xfrm>
                  <a:off x="3783" y="2324"/>
                  <a:ext cx="455" cy="87"/>
                  <a:chOff x="3677" y="2092"/>
                  <a:chExt cx="455" cy="87"/>
                </a:xfrm>
              </p:grpSpPr>
              <p:sp>
                <p:nvSpPr>
                  <p:cNvPr id="170" name="Freeform 97"/>
                  <p:cNvSpPr>
                    <a:spLocks/>
                  </p:cNvSpPr>
                  <p:nvPr/>
                </p:nvSpPr>
                <p:spPr bwMode="auto">
                  <a:xfrm>
                    <a:off x="4038" y="2092"/>
                    <a:ext cx="94" cy="87"/>
                  </a:xfrm>
                  <a:custGeom>
                    <a:avLst/>
                    <a:gdLst/>
                    <a:ahLst/>
                    <a:cxnLst>
                      <a:cxn ang="0">
                        <a:pos x="94" y="44"/>
                      </a:cxn>
                      <a:cxn ang="0">
                        <a:pos x="0" y="87"/>
                      </a:cxn>
                      <a:cxn ang="0">
                        <a:pos x="32" y="44"/>
                      </a:cxn>
                      <a:cxn ang="0">
                        <a:pos x="0" y="0"/>
                      </a:cxn>
                      <a:cxn ang="0">
                        <a:pos x="94" y="44"/>
                      </a:cxn>
                    </a:cxnLst>
                    <a:rect l="0" t="0" r="r" b="b"/>
                    <a:pathLst>
                      <a:path w="94" h="87">
                        <a:moveTo>
                          <a:pt x="94" y="44"/>
                        </a:moveTo>
                        <a:lnTo>
                          <a:pt x="0" y="87"/>
                        </a:lnTo>
                        <a:lnTo>
                          <a:pt x="32" y="44"/>
                        </a:lnTo>
                        <a:lnTo>
                          <a:pt x="0" y="0"/>
                        </a:lnTo>
                        <a:lnTo>
                          <a:pt x="94" y="44"/>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71" name="Line 98"/>
                  <p:cNvSpPr>
                    <a:spLocks noChangeShapeType="1"/>
                  </p:cNvSpPr>
                  <p:nvPr/>
                </p:nvSpPr>
                <p:spPr bwMode="auto">
                  <a:xfrm>
                    <a:off x="3677" y="2136"/>
                    <a:ext cx="393" cy="1"/>
                  </a:xfrm>
                  <a:prstGeom prst="line">
                    <a:avLst/>
                  </a:prstGeom>
                  <a:noFill/>
                  <a:ln w="39688">
                    <a:solidFill>
                      <a:srgbClr val="28A629"/>
                    </a:solidFill>
                    <a:round/>
                    <a:headEnd/>
                    <a:tailEnd/>
                  </a:ln>
                </p:spPr>
                <p:txBody>
                  <a:bodyPr>
                    <a:prstTxWarp prst="textNoShape">
                      <a:avLst/>
                    </a:prstTxWarp>
                  </a:bodyPr>
                  <a:lstStyle/>
                  <a:p>
                    <a:endParaRPr lang="en-US"/>
                  </a:p>
                </p:txBody>
              </p:sp>
            </p:grpSp>
            <p:grpSp>
              <p:nvGrpSpPr>
                <p:cNvPr id="143" name="Group 99"/>
                <p:cNvGrpSpPr>
                  <a:grpSpLocks/>
                </p:cNvGrpSpPr>
                <p:nvPr/>
              </p:nvGrpSpPr>
              <p:grpSpPr bwMode="auto">
                <a:xfrm>
                  <a:off x="3587" y="2492"/>
                  <a:ext cx="455" cy="87"/>
                  <a:chOff x="3481" y="2260"/>
                  <a:chExt cx="455" cy="87"/>
                </a:xfrm>
              </p:grpSpPr>
              <p:sp>
                <p:nvSpPr>
                  <p:cNvPr id="168" name="Freeform 100"/>
                  <p:cNvSpPr>
                    <a:spLocks/>
                  </p:cNvSpPr>
                  <p:nvPr/>
                </p:nvSpPr>
                <p:spPr bwMode="auto">
                  <a:xfrm>
                    <a:off x="3842" y="2260"/>
                    <a:ext cx="94" cy="87"/>
                  </a:xfrm>
                  <a:custGeom>
                    <a:avLst/>
                    <a:gdLst/>
                    <a:ahLst/>
                    <a:cxnLst>
                      <a:cxn ang="0">
                        <a:pos x="94" y="44"/>
                      </a:cxn>
                      <a:cxn ang="0">
                        <a:pos x="0" y="87"/>
                      </a:cxn>
                      <a:cxn ang="0">
                        <a:pos x="31" y="44"/>
                      </a:cxn>
                      <a:cxn ang="0">
                        <a:pos x="0" y="0"/>
                      </a:cxn>
                      <a:cxn ang="0">
                        <a:pos x="94" y="44"/>
                      </a:cxn>
                    </a:cxnLst>
                    <a:rect l="0" t="0" r="r" b="b"/>
                    <a:pathLst>
                      <a:path w="94" h="87">
                        <a:moveTo>
                          <a:pt x="94" y="44"/>
                        </a:moveTo>
                        <a:lnTo>
                          <a:pt x="0" y="87"/>
                        </a:lnTo>
                        <a:lnTo>
                          <a:pt x="31" y="44"/>
                        </a:lnTo>
                        <a:lnTo>
                          <a:pt x="0" y="0"/>
                        </a:lnTo>
                        <a:lnTo>
                          <a:pt x="94" y="44"/>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69" name="Line 101"/>
                  <p:cNvSpPr>
                    <a:spLocks noChangeShapeType="1"/>
                  </p:cNvSpPr>
                  <p:nvPr/>
                </p:nvSpPr>
                <p:spPr bwMode="auto">
                  <a:xfrm>
                    <a:off x="3481" y="2304"/>
                    <a:ext cx="392" cy="1"/>
                  </a:xfrm>
                  <a:prstGeom prst="line">
                    <a:avLst/>
                  </a:prstGeom>
                  <a:noFill/>
                  <a:ln w="39688">
                    <a:solidFill>
                      <a:srgbClr val="28A629"/>
                    </a:solidFill>
                    <a:round/>
                    <a:headEnd/>
                    <a:tailEnd/>
                  </a:ln>
                </p:spPr>
                <p:txBody>
                  <a:bodyPr>
                    <a:prstTxWarp prst="textNoShape">
                      <a:avLst/>
                    </a:prstTxWarp>
                  </a:bodyPr>
                  <a:lstStyle/>
                  <a:p>
                    <a:endParaRPr lang="en-US"/>
                  </a:p>
                </p:txBody>
              </p:sp>
            </p:grpSp>
            <p:grpSp>
              <p:nvGrpSpPr>
                <p:cNvPr id="144" name="Group 102"/>
                <p:cNvGrpSpPr>
                  <a:grpSpLocks/>
                </p:cNvGrpSpPr>
                <p:nvPr/>
              </p:nvGrpSpPr>
              <p:grpSpPr bwMode="auto">
                <a:xfrm>
                  <a:off x="3279" y="2274"/>
                  <a:ext cx="455" cy="75"/>
                  <a:chOff x="3173" y="2042"/>
                  <a:chExt cx="455" cy="75"/>
                </a:xfrm>
              </p:grpSpPr>
              <p:sp>
                <p:nvSpPr>
                  <p:cNvPr id="166" name="Freeform 103"/>
                  <p:cNvSpPr>
                    <a:spLocks/>
                  </p:cNvSpPr>
                  <p:nvPr/>
                </p:nvSpPr>
                <p:spPr bwMode="auto">
                  <a:xfrm>
                    <a:off x="3550" y="2042"/>
                    <a:ext cx="78" cy="75"/>
                  </a:xfrm>
                  <a:custGeom>
                    <a:avLst/>
                    <a:gdLst/>
                    <a:ahLst/>
                    <a:cxnLst>
                      <a:cxn ang="0">
                        <a:pos x="78" y="38"/>
                      </a:cxn>
                      <a:cxn ang="0">
                        <a:pos x="0" y="75"/>
                      </a:cxn>
                      <a:cxn ang="0">
                        <a:pos x="25" y="38"/>
                      </a:cxn>
                      <a:cxn ang="0">
                        <a:pos x="0" y="0"/>
                      </a:cxn>
                      <a:cxn ang="0">
                        <a:pos x="78" y="38"/>
                      </a:cxn>
                    </a:cxnLst>
                    <a:rect l="0" t="0" r="r" b="b"/>
                    <a:pathLst>
                      <a:path w="78" h="75">
                        <a:moveTo>
                          <a:pt x="78" y="38"/>
                        </a:moveTo>
                        <a:lnTo>
                          <a:pt x="0" y="75"/>
                        </a:lnTo>
                        <a:lnTo>
                          <a:pt x="25" y="38"/>
                        </a:lnTo>
                        <a:lnTo>
                          <a:pt x="0" y="0"/>
                        </a:lnTo>
                        <a:lnTo>
                          <a:pt x="78" y="38"/>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67" name="Line 104"/>
                  <p:cNvSpPr>
                    <a:spLocks noChangeShapeType="1"/>
                  </p:cNvSpPr>
                  <p:nvPr/>
                </p:nvSpPr>
                <p:spPr bwMode="auto">
                  <a:xfrm>
                    <a:off x="3173" y="2080"/>
                    <a:ext cx="402" cy="1"/>
                  </a:xfrm>
                  <a:prstGeom prst="line">
                    <a:avLst/>
                  </a:prstGeom>
                  <a:noFill/>
                  <a:ln w="30163">
                    <a:solidFill>
                      <a:srgbClr val="28A629"/>
                    </a:solidFill>
                    <a:round/>
                    <a:headEnd/>
                    <a:tailEnd/>
                  </a:ln>
                </p:spPr>
                <p:txBody>
                  <a:bodyPr>
                    <a:prstTxWarp prst="textNoShape">
                      <a:avLst/>
                    </a:prstTxWarp>
                  </a:bodyPr>
                  <a:lstStyle/>
                  <a:p>
                    <a:endParaRPr lang="en-US"/>
                  </a:p>
                </p:txBody>
              </p:sp>
            </p:grpSp>
            <p:grpSp>
              <p:nvGrpSpPr>
                <p:cNvPr id="145" name="Group 105"/>
                <p:cNvGrpSpPr>
                  <a:grpSpLocks/>
                </p:cNvGrpSpPr>
                <p:nvPr/>
              </p:nvGrpSpPr>
              <p:grpSpPr bwMode="auto">
                <a:xfrm>
                  <a:off x="3559" y="2134"/>
                  <a:ext cx="455" cy="75"/>
                  <a:chOff x="3453" y="1902"/>
                  <a:chExt cx="455" cy="75"/>
                </a:xfrm>
              </p:grpSpPr>
              <p:sp>
                <p:nvSpPr>
                  <p:cNvPr id="164" name="Freeform 106"/>
                  <p:cNvSpPr>
                    <a:spLocks/>
                  </p:cNvSpPr>
                  <p:nvPr/>
                </p:nvSpPr>
                <p:spPr bwMode="auto">
                  <a:xfrm>
                    <a:off x="3830" y="1902"/>
                    <a:ext cx="78" cy="75"/>
                  </a:xfrm>
                  <a:custGeom>
                    <a:avLst/>
                    <a:gdLst/>
                    <a:ahLst/>
                    <a:cxnLst>
                      <a:cxn ang="0">
                        <a:pos x="78" y="38"/>
                      </a:cxn>
                      <a:cxn ang="0">
                        <a:pos x="0" y="75"/>
                      </a:cxn>
                      <a:cxn ang="0">
                        <a:pos x="25" y="38"/>
                      </a:cxn>
                      <a:cxn ang="0">
                        <a:pos x="0" y="0"/>
                      </a:cxn>
                      <a:cxn ang="0">
                        <a:pos x="78" y="38"/>
                      </a:cxn>
                    </a:cxnLst>
                    <a:rect l="0" t="0" r="r" b="b"/>
                    <a:pathLst>
                      <a:path w="78" h="75">
                        <a:moveTo>
                          <a:pt x="78" y="38"/>
                        </a:moveTo>
                        <a:lnTo>
                          <a:pt x="0" y="75"/>
                        </a:lnTo>
                        <a:lnTo>
                          <a:pt x="25" y="38"/>
                        </a:lnTo>
                        <a:lnTo>
                          <a:pt x="0" y="0"/>
                        </a:lnTo>
                        <a:lnTo>
                          <a:pt x="78" y="38"/>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65" name="Line 107"/>
                  <p:cNvSpPr>
                    <a:spLocks noChangeShapeType="1"/>
                  </p:cNvSpPr>
                  <p:nvPr/>
                </p:nvSpPr>
                <p:spPr bwMode="auto">
                  <a:xfrm>
                    <a:off x="3453" y="1940"/>
                    <a:ext cx="402" cy="1"/>
                  </a:xfrm>
                  <a:prstGeom prst="line">
                    <a:avLst/>
                  </a:prstGeom>
                  <a:noFill/>
                  <a:ln w="30163">
                    <a:solidFill>
                      <a:srgbClr val="28A629"/>
                    </a:solidFill>
                    <a:round/>
                    <a:headEnd/>
                    <a:tailEnd/>
                  </a:ln>
                </p:spPr>
                <p:txBody>
                  <a:bodyPr>
                    <a:prstTxWarp prst="textNoShape">
                      <a:avLst/>
                    </a:prstTxWarp>
                  </a:bodyPr>
                  <a:lstStyle/>
                  <a:p>
                    <a:endParaRPr lang="en-US"/>
                  </a:p>
                </p:txBody>
              </p:sp>
            </p:grpSp>
            <p:grpSp>
              <p:nvGrpSpPr>
                <p:cNvPr id="146" name="Group 108"/>
                <p:cNvGrpSpPr>
                  <a:grpSpLocks/>
                </p:cNvGrpSpPr>
                <p:nvPr/>
              </p:nvGrpSpPr>
              <p:grpSpPr bwMode="auto">
                <a:xfrm>
                  <a:off x="3391" y="2396"/>
                  <a:ext cx="455" cy="56"/>
                  <a:chOff x="3285" y="2164"/>
                  <a:chExt cx="455" cy="56"/>
                </a:xfrm>
              </p:grpSpPr>
              <p:sp>
                <p:nvSpPr>
                  <p:cNvPr id="162" name="Freeform 109"/>
                  <p:cNvSpPr>
                    <a:spLocks/>
                  </p:cNvSpPr>
                  <p:nvPr/>
                </p:nvSpPr>
                <p:spPr bwMode="auto">
                  <a:xfrm>
                    <a:off x="3677" y="2164"/>
                    <a:ext cx="63" cy="56"/>
                  </a:xfrm>
                  <a:custGeom>
                    <a:avLst/>
                    <a:gdLst/>
                    <a:ahLst/>
                    <a:cxnLst>
                      <a:cxn ang="0">
                        <a:pos x="63" y="28"/>
                      </a:cxn>
                      <a:cxn ang="0">
                        <a:pos x="0" y="56"/>
                      </a:cxn>
                      <a:cxn ang="0">
                        <a:pos x="22" y="28"/>
                      </a:cxn>
                      <a:cxn ang="0">
                        <a:pos x="0" y="0"/>
                      </a:cxn>
                      <a:cxn ang="0">
                        <a:pos x="63" y="28"/>
                      </a:cxn>
                    </a:cxnLst>
                    <a:rect l="0" t="0" r="r" b="b"/>
                    <a:pathLst>
                      <a:path w="63" h="56">
                        <a:moveTo>
                          <a:pt x="63" y="28"/>
                        </a:moveTo>
                        <a:lnTo>
                          <a:pt x="0" y="56"/>
                        </a:lnTo>
                        <a:lnTo>
                          <a:pt x="22" y="28"/>
                        </a:lnTo>
                        <a:lnTo>
                          <a:pt x="0" y="0"/>
                        </a:lnTo>
                        <a:lnTo>
                          <a:pt x="63" y="28"/>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63" name="Line 110"/>
                  <p:cNvSpPr>
                    <a:spLocks noChangeShapeType="1"/>
                  </p:cNvSpPr>
                  <p:nvPr/>
                </p:nvSpPr>
                <p:spPr bwMode="auto">
                  <a:xfrm>
                    <a:off x="3285" y="2192"/>
                    <a:ext cx="414" cy="1"/>
                  </a:xfrm>
                  <a:prstGeom prst="line">
                    <a:avLst/>
                  </a:prstGeom>
                  <a:noFill/>
                  <a:ln w="19050">
                    <a:solidFill>
                      <a:srgbClr val="28A629"/>
                    </a:solidFill>
                    <a:round/>
                    <a:headEnd/>
                    <a:tailEnd/>
                  </a:ln>
                </p:spPr>
                <p:txBody>
                  <a:bodyPr>
                    <a:prstTxWarp prst="textNoShape">
                      <a:avLst/>
                    </a:prstTxWarp>
                  </a:bodyPr>
                  <a:lstStyle/>
                  <a:p>
                    <a:endParaRPr lang="en-US"/>
                  </a:p>
                </p:txBody>
              </p:sp>
            </p:grpSp>
            <p:grpSp>
              <p:nvGrpSpPr>
                <p:cNvPr id="147" name="Group 111"/>
                <p:cNvGrpSpPr>
                  <a:grpSpLocks/>
                </p:cNvGrpSpPr>
                <p:nvPr/>
              </p:nvGrpSpPr>
              <p:grpSpPr bwMode="auto">
                <a:xfrm>
                  <a:off x="3139" y="2228"/>
                  <a:ext cx="455" cy="56"/>
                  <a:chOff x="3033" y="1996"/>
                  <a:chExt cx="455" cy="56"/>
                </a:xfrm>
              </p:grpSpPr>
              <p:sp>
                <p:nvSpPr>
                  <p:cNvPr id="160" name="Freeform 112"/>
                  <p:cNvSpPr>
                    <a:spLocks/>
                  </p:cNvSpPr>
                  <p:nvPr/>
                </p:nvSpPr>
                <p:spPr bwMode="auto">
                  <a:xfrm>
                    <a:off x="3425" y="1996"/>
                    <a:ext cx="63" cy="56"/>
                  </a:xfrm>
                  <a:custGeom>
                    <a:avLst/>
                    <a:gdLst/>
                    <a:ahLst/>
                    <a:cxnLst>
                      <a:cxn ang="0">
                        <a:pos x="63" y="28"/>
                      </a:cxn>
                      <a:cxn ang="0">
                        <a:pos x="0" y="56"/>
                      </a:cxn>
                      <a:cxn ang="0">
                        <a:pos x="22" y="28"/>
                      </a:cxn>
                      <a:cxn ang="0">
                        <a:pos x="0" y="0"/>
                      </a:cxn>
                      <a:cxn ang="0">
                        <a:pos x="63" y="28"/>
                      </a:cxn>
                    </a:cxnLst>
                    <a:rect l="0" t="0" r="r" b="b"/>
                    <a:pathLst>
                      <a:path w="63" h="56">
                        <a:moveTo>
                          <a:pt x="63" y="28"/>
                        </a:moveTo>
                        <a:lnTo>
                          <a:pt x="0" y="56"/>
                        </a:lnTo>
                        <a:lnTo>
                          <a:pt x="22" y="28"/>
                        </a:lnTo>
                        <a:lnTo>
                          <a:pt x="0" y="0"/>
                        </a:lnTo>
                        <a:lnTo>
                          <a:pt x="63" y="28"/>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61" name="Line 113"/>
                  <p:cNvSpPr>
                    <a:spLocks noChangeShapeType="1"/>
                  </p:cNvSpPr>
                  <p:nvPr/>
                </p:nvSpPr>
                <p:spPr bwMode="auto">
                  <a:xfrm>
                    <a:off x="3033" y="2024"/>
                    <a:ext cx="414" cy="1"/>
                  </a:xfrm>
                  <a:prstGeom prst="line">
                    <a:avLst/>
                  </a:prstGeom>
                  <a:noFill/>
                  <a:ln w="19050">
                    <a:solidFill>
                      <a:srgbClr val="28A629"/>
                    </a:solidFill>
                    <a:round/>
                    <a:headEnd/>
                    <a:tailEnd/>
                  </a:ln>
                </p:spPr>
                <p:txBody>
                  <a:bodyPr>
                    <a:prstTxWarp prst="textNoShape">
                      <a:avLst/>
                    </a:prstTxWarp>
                  </a:bodyPr>
                  <a:lstStyle/>
                  <a:p>
                    <a:endParaRPr lang="en-US"/>
                  </a:p>
                </p:txBody>
              </p:sp>
            </p:grpSp>
            <p:grpSp>
              <p:nvGrpSpPr>
                <p:cNvPr id="148" name="Group 114"/>
                <p:cNvGrpSpPr>
                  <a:grpSpLocks/>
                </p:cNvGrpSpPr>
                <p:nvPr/>
              </p:nvGrpSpPr>
              <p:grpSpPr bwMode="auto">
                <a:xfrm>
                  <a:off x="3192" y="2452"/>
                  <a:ext cx="455" cy="49"/>
                  <a:chOff x="3086" y="2220"/>
                  <a:chExt cx="455" cy="49"/>
                </a:xfrm>
              </p:grpSpPr>
              <p:sp>
                <p:nvSpPr>
                  <p:cNvPr id="158" name="Freeform 115"/>
                  <p:cNvSpPr>
                    <a:spLocks/>
                  </p:cNvSpPr>
                  <p:nvPr/>
                </p:nvSpPr>
                <p:spPr bwMode="auto">
                  <a:xfrm>
                    <a:off x="3485" y="2220"/>
                    <a:ext cx="56" cy="49"/>
                  </a:xfrm>
                  <a:custGeom>
                    <a:avLst/>
                    <a:gdLst/>
                    <a:ahLst/>
                    <a:cxnLst>
                      <a:cxn ang="0">
                        <a:pos x="56" y="25"/>
                      </a:cxn>
                      <a:cxn ang="0">
                        <a:pos x="0" y="49"/>
                      </a:cxn>
                      <a:cxn ang="0">
                        <a:pos x="18" y="25"/>
                      </a:cxn>
                      <a:cxn ang="0">
                        <a:pos x="0" y="0"/>
                      </a:cxn>
                      <a:cxn ang="0">
                        <a:pos x="56" y="25"/>
                      </a:cxn>
                    </a:cxnLst>
                    <a:rect l="0" t="0" r="r" b="b"/>
                    <a:pathLst>
                      <a:path w="56" h="49">
                        <a:moveTo>
                          <a:pt x="56" y="25"/>
                        </a:moveTo>
                        <a:lnTo>
                          <a:pt x="0" y="49"/>
                        </a:lnTo>
                        <a:lnTo>
                          <a:pt x="18" y="25"/>
                        </a:lnTo>
                        <a:lnTo>
                          <a:pt x="0" y="0"/>
                        </a:lnTo>
                        <a:lnTo>
                          <a:pt x="56" y="25"/>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59" name="Line 116"/>
                  <p:cNvSpPr>
                    <a:spLocks noChangeShapeType="1"/>
                  </p:cNvSpPr>
                  <p:nvPr/>
                </p:nvSpPr>
                <p:spPr bwMode="auto">
                  <a:xfrm>
                    <a:off x="3086" y="2245"/>
                    <a:ext cx="417" cy="1"/>
                  </a:xfrm>
                  <a:prstGeom prst="line">
                    <a:avLst/>
                  </a:prstGeom>
                  <a:noFill/>
                  <a:ln w="14288">
                    <a:solidFill>
                      <a:srgbClr val="28A629"/>
                    </a:solidFill>
                    <a:round/>
                    <a:headEnd/>
                    <a:tailEnd/>
                  </a:ln>
                </p:spPr>
                <p:txBody>
                  <a:bodyPr>
                    <a:prstTxWarp prst="textNoShape">
                      <a:avLst/>
                    </a:prstTxWarp>
                  </a:bodyPr>
                  <a:lstStyle/>
                  <a:p>
                    <a:endParaRPr lang="en-US"/>
                  </a:p>
                </p:txBody>
              </p:sp>
            </p:grpSp>
            <p:grpSp>
              <p:nvGrpSpPr>
                <p:cNvPr id="149" name="Group 117"/>
                <p:cNvGrpSpPr>
                  <a:grpSpLocks/>
                </p:cNvGrpSpPr>
                <p:nvPr/>
              </p:nvGrpSpPr>
              <p:grpSpPr bwMode="auto">
                <a:xfrm>
                  <a:off x="3752" y="2256"/>
                  <a:ext cx="455" cy="49"/>
                  <a:chOff x="3646" y="2024"/>
                  <a:chExt cx="455" cy="49"/>
                </a:xfrm>
              </p:grpSpPr>
              <p:sp>
                <p:nvSpPr>
                  <p:cNvPr id="156" name="Freeform 118"/>
                  <p:cNvSpPr>
                    <a:spLocks/>
                  </p:cNvSpPr>
                  <p:nvPr/>
                </p:nvSpPr>
                <p:spPr bwMode="auto">
                  <a:xfrm>
                    <a:off x="4045" y="2024"/>
                    <a:ext cx="56" cy="49"/>
                  </a:xfrm>
                  <a:custGeom>
                    <a:avLst/>
                    <a:gdLst/>
                    <a:ahLst/>
                    <a:cxnLst>
                      <a:cxn ang="0">
                        <a:pos x="56" y="25"/>
                      </a:cxn>
                      <a:cxn ang="0">
                        <a:pos x="0" y="49"/>
                      </a:cxn>
                      <a:cxn ang="0">
                        <a:pos x="18" y="25"/>
                      </a:cxn>
                      <a:cxn ang="0">
                        <a:pos x="0" y="0"/>
                      </a:cxn>
                      <a:cxn ang="0">
                        <a:pos x="56" y="25"/>
                      </a:cxn>
                    </a:cxnLst>
                    <a:rect l="0" t="0" r="r" b="b"/>
                    <a:pathLst>
                      <a:path w="56" h="49">
                        <a:moveTo>
                          <a:pt x="56" y="25"/>
                        </a:moveTo>
                        <a:lnTo>
                          <a:pt x="0" y="49"/>
                        </a:lnTo>
                        <a:lnTo>
                          <a:pt x="18" y="25"/>
                        </a:lnTo>
                        <a:lnTo>
                          <a:pt x="0" y="0"/>
                        </a:lnTo>
                        <a:lnTo>
                          <a:pt x="56" y="25"/>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57" name="Line 119"/>
                  <p:cNvSpPr>
                    <a:spLocks noChangeShapeType="1"/>
                  </p:cNvSpPr>
                  <p:nvPr/>
                </p:nvSpPr>
                <p:spPr bwMode="auto">
                  <a:xfrm>
                    <a:off x="3646" y="2049"/>
                    <a:ext cx="417" cy="1"/>
                  </a:xfrm>
                  <a:prstGeom prst="line">
                    <a:avLst/>
                  </a:prstGeom>
                  <a:noFill/>
                  <a:ln w="14288">
                    <a:solidFill>
                      <a:srgbClr val="28A629"/>
                    </a:solidFill>
                    <a:round/>
                    <a:headEnd/>
                    <a:tailEnd/>
                  </a:ln>
                </p:spPr>
                <p:txBody>
                  <a:bodyPr>
                    <a:prstTxWarp prst="textNoShape">
                      <a:avLst/>
                    </a:prstTxWarp>
                  </a:bodyPr>
                  <a:lstStyle/>
                  <a:p>
                    <a:endParaRPr lang="en-US"/>
                  </a:p>
                </p:txBody>
              </p:sp>
            </p:grpSp>
            <p:grpSp>
              <p:nvGrpSpPr>
                <p:cNvPr id="150" name="Group 120"/>
                <p:cNvGrpSpPr>
                  <a:grpSpLocks/>
                </p:cNvGrpSpPr>
                <p:nvPr/>
              </p:nvGrpSpPr>
              <p:grpSpPr bwMode="auto">
                <a:xfrm>
                  <a:off x="3724" y="2458"/>
                  <a:ext cx="455" cy="37"/>
                  <a:chOff x="3618" y="2226"/>
                  <a:chExt cx="455" cy="37"/>
                </a:xfrm>
              </p:grpSpPr>
              <p:sp>
                <p:nvSpPr>
                  <p:cNvPr id="154" name="Freeform 121"/>
                  <p:cNvSpPr>
                    <a:spLocks/>
                  </p:cNvSpPr>
                  <p:nvPr/>
                </p:nvSpPr>
                <p:spPr bwMode="auto">
                  <a:xfrm>
                    <a:off x="4032" y="2226"/>
                    <a:ext cx="41" cy="37"/>
                  </a:xfrm>
                  <a:custGeom>
                    <a:avLst/>
                    <a:gdLst/>
                    <a:ahLst/>
                    <a:cxnLst>
                      <a:cxn ang="0">
                        <a:pos x="41" y="19"/>
                      </a:cxn>
                      <a:cxn ang="0">
                        <a:pos x="0" y="37"/>
                      </a:cxn>
                      <a:cxn ang="0">
                        <a:pos x="13" y="19"/>
                      </a:cxn>
                      <a:cxn ang="0">
                        <a:pos x="0" y="0"/>
                      </a:cxn>
                      <a:cxn ang="0">
                        <a:pos x="41" y="19"/>
                      </a:cxn>
                    </a:cxnLst>
                    <a:rect l="0" t="0" r="r" b="b"/>
                    <a:pathLst>
                      <a:path w="41" h="37">
                        <a:moveTo>
                          <a:pt x="41" y="19"/>
                        </a:moveTo>
                        <a:lnTo>
                          <a:pt x="0" y="37"/>
                        </a:lnTo>
                        <a:lnTo>
                          <a:pt x="13" y="19"/>
                        </a:lnTo>
                        <a:lnTo>
                          <a:pt x="0" y="0"/>
                        </a:lnTo>
                        <a:lnTo>
                          <a:pt x="41" y="19"/>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55" name="Line 122"/>
                  <p:cNvSpPr>
                    <a:spLocks noChangeShapeType="1"/>
                  </p:cNvSpPr>
                  <p:nvPr/>
                </p:nvSpPr>
                <p:spPr bwMode="auto">
                  <a:xfrm>
                    <a:off x="3618" y="2245"/>
                    <a:ext cx="427" cy="1"/>
                  </a:xfrm>
                  <a:prstGeom prst="line">
                    <a:avLst/>
                  </a:prstGeom>
                  <a:noFill/>
                  <a:ln w="4763">
                    <a:solidFill>
                      <a:srgbClr val="28A629"/>
                    </a:solidFill>
                    <a:round/>
                    <a:headEnd/>
                    <a:tailEnd/>
                  </a:ln>
                </p:spPr>
                <p:txBody>
                  <a:bodyPr>
                    <a:prstTxWarp prst="textNoShape">
                      <a:avLst/>
                    </a:prstTxWarp>
                  </a:bodyPr>
                  <a:lstStyle/>
                  <a:p>
                    <a:endParaRPr lang="en-US"/>
                  </a:p>
                </p:txBody>
              </p:sp>
            </p:grpSp>
            <p:grpSp>
              <p:nvGrpSpPr>
                <p:cNvPr id="151" name="Group 123"/>
                <p:cNvGrpSpPr>
                  <a:grpSpLocks/>
                </p:cNvGrpSpPr>
                <p:nvPr/>
              </p:nvGrpSpPr>
              <p:grpSpPr bwMode="auto">
                <a:xfrm>
                  <a:off x="3276" y="2197"/>
                  <a:ext cx="455" cy="37"/>
                  <a:chOff x="3170" y="1965"/>
                  <a:chExt cx="455" cy="37"/>
                </a:xfrm>
              </p:grpSpPr>
              <p:sp>
                <p:nvSpPr>
                  <p:cNvPr id="152" name="Freeform 124"/>
                  <p:cNvSpPr>
                    <a:spLocks/>
                  </p:cNvSpPr>
                  <p:nvPr/>
                </p:nvSpPr>
                <p:spPr bwMode="auto">
                  <a:xfrm>
                    <a:off x="3584" y="1965"/>
                    <a:ext cx="41" cy="37"/>
                  </a:xfrm>
                  <a:custGeom>
                    <a:avLst/>
                    <a:gdLst/>
                    <a:ahLst/>
                    <a:cxnLst>
                      <a:cxn ang="0">
                        <a:pos x="41" y="18"/>
                      </a:cxn>
                      <a:cxn ang="0">
                        <a:pos x="0" y="37"/>
                      </a:cxn>
                      <a:cxn ang="0">
                        <a:pos x="13" y="18"/>
                      </a:cxn>
                      <a:cxn ang="0">
                        <a:pos x="0" y="0"/>
                      </a:cxn>
                      <a:cxn ang="0">
                        <a:pos x="41" y="18"/>
                      </a:cxn>
                    </a:cxnLst>
                    <a:rect l="0" t="0" r="r" b="b"/>
                    <a:pathLst>
                      <a:path w="41" h="37">
                        <a:moveTo>
                          <a:pt x="41" y="18"/>
                        </a:moveTo>
                        <a:lnTo>
                          <a:pt x="0" y="37"/>
                        </a:lnTo>
                        <a:lnTo>
                          <a:pt x="13" y="18"/>
                        </a:lnTo>
                        <a:lnTo>
                          <a:pt x="0" y="0"/>
                        </a:lnTo>
                        <a:lnTo>
                          <a:pt x="41" y="18"/>
                        </a:lnTo>
                        <a:close/>
                      </a:path>
                    </a:pathLst>
                  </a:custGeom>
                  <a:solidFill>
                    <a:srgbClr val="28A629"/>
                  </a:solidFill>
                  <a:ln w="4763">
                    <a:solidFill>
                      <a:srgbClr val="28A629"/>
                    </a:solidFill>
                    <a:prstDash val="solid"/>
                    <a:round/>
                    <a:headEnd/>
                    <a:tailEnd/>
                  </a:ln>
                </p:spPr>
                <p:txBody>
                  <a:bodyPr>
                    <a:prstTxWarp prst="textNoShape">
                      <a:avLst/>
                    </a:prstTxWarp>
                  </a:bodyPr>
                  <a:lstStyle/>
                  <a:p>
                    <a:endParaRPr lang="en-US"/>
                  </a:p>
                </p:txBody>
              </p:sp>
              <p:sp>
                <p:nvSpPr>
                  <p:cNvPr id="153" name="Line 125"/>
                  <p:cNvSpPr>
                    <a:spLocks noChangeShapeType="1"/>
                  </p:cNvSpPr>
                  <p:nvPr/>
                </p:nvSpPr>
                <p:spPr bwMode="auto">
                  <a:xfrm>
                    <a:off x="3170" y="1983"/>
                    <a:ext cx="427" cy="1"/>
                  </a:xfrm>
                  <a:prstGeom prst="line">
                    <a:avLst/>
                  </a:prstGeom>
                  <a:noFill/>
                  <a:ln w="4763">
                    <a:solidFill>
                      <a:srgbClr val="28A629"/>
                    </a:solidFill>
                    <a:round/>
                    <a:headEnd/>
                    <a:tailEnd/>
                  </a:ln>
                </p:spPr>
                <p:txBody>
                  <a:bodyPr>
                    <a:prstTxWarp prst="textNoShape">
                      <a:avLst/>
                    </a:prstTxWarp>
                  </a:bodyPr>
                  <a:lstStyle/>
                  <a:p>
                    <a:endParaRPr lang="en-US"/>
                  </a:p>
                </p:txBody>
              </p:sp>
            </p:grpSp>
          </p:grpSp>
          <p:grpSp>
            <p:nvGrpSpPr>
              <p:cNvPr id="137" name="Group 126"/>
              <p:cNvGrpSpPr>
                <a:grpSpLocks/>
              </p:cNvGrpSpPr>
              <p:nvPr/>
            </p:nvGrpSpPr>
            <p:grpSpPr bwMode="auto">
              <a:xfrm>
                <a:off x="5232" y="2460"/>
                <a:ext cx="224" cy="224"/>
                <a:chOff x="2635" y="2030"/>
                <a:chExt cx="224" cy="224"/>
              </a:xfrm>
            </p:grpSpPr>
            <p:sp>
              <p:nvSpPr>
                <p:cNvPr id="138" name="Oval 127"/>
                <p:cNvSpPr>
                  <a:spLocks noChangeArrowheads="1"/>
                </p:cNvSpPr>
                <p:nvPr/>
              </p:nvSpPr>
              <p:spPr bwMode="auto">
                <a:xfrm>
                  <a:off x="2635" y="2030"/>
                  <a:ext cx="224" cy="224"/>
                </a:xfrm>
                <a:prstGeom prst="ellipse">
                  <a:avLst/>
                </a:prstGeom>
                <a:solidFill>
                  <a:srgbClr val="FFFFFF"/>
                </a:solidFill>
                <a:ln w="19050">
                  <a:solidFill>
                    <a:srgbClr val="28A629"/>
                  </a:solidFill>
                  <a:round/>
                  <a:headEnd/>
                  <a:tailEnd/>
                </a:ln>
              </p:spPr>
              <p:txBody>
                <a:bodyPr>
                  <a:prstTxWarp prst="textNoShape">
                    <a:avLst/>
                  </a:prstTxWarp>
                </a:bodyPr>
                <a:lstStyle/>
                <a:p>
                  <a:endParaRPr lang="en-US"/>
                </a:p>
              </p:txBody>
            </p:sp>
            <p:sp>
              <p:nvSpPr>
                <p:cNvPr id="139" name="Oval 128"/>
                <p:cNvSpPr>
                  <a:spLocks noChangeArrowheads="1"/>
                </p:cNvSpPr>
                <p:nvPr/>
              </p:nvSpPr>
              <p:spPr bwMode="auto">
                <a:xfrm>
                  <a:off x="2661" y="2056"/>
                  <a:ext cx="169" cy="169"/>
                </a:xfrm>
                <a:prstGeom prst="ellipse">
                  <a:avLst/>
                </a:prstGeom>
                <a:solidFill>
                  <a:srgbClr val="FFFFFF"/>
                </a:solidFill>
                <a:ln w="4763">
                  <a:solidFill>
                    <a:srgbClr val="28A629"/>
                  </a:solidFill>
                  <a:round/>
                  <a:headEnd/>
                  <a:tailEnd/>
                </a:ln>
              </p:spPr>
              <p:txBody>
                <a:bodyPr>
                  <a:prstTxWarp prst="textNoShape">
                    <a:avLst/>
                  </a:prstTxWarp>
                </a:bodyPr>
                <a:lstStyle/>
                <a:p>
                  <a:endParaRPr lang="en-US"/>
                </a:p>
              </p:txBody>
            </p:sp>
            <p:sp>
              <p:nvSpPr>
                <p:cNvPr id="140" name="Oval 129"/>
                <p:cNvSpPr>
                  <a:spLocks noChangeArrowheads="1"/>
                </p:cNvSpPr>
                <p:nvPr/>
              </p:nvSpPr>
              <p:spPr bwMode="auto">
                <a:xfrm>
                  <a:off x="2689" y="2084"/>
                  <a:ext cx="113" cy="113"/>
                </a:xfrm>
                <a:prstGeom prst="ellipse">
                  <a:avLst/>
                </a:prstGeom>
                <a:solidFill>
                  <a:srgbClr val="FFFFFF"/>
                </a:solidFill>
                <a:ln w="4763">
                  <a:solidFill>
                    <a:srgbClr val="28A629"/>
                  </a:solidFill>
                  <a:round/>
                  <a:headEnd/>
                  <a:tailEnd/>
                </a:ln>
              </p:spPr>
              <p:txBody>
                <a:bodyPr>
                  <a:prstTxWarp prst="textNoShape">
                    <a:avLst/>
                  </a:prstTxWarp>
                </a:bodyPr>
                <a:lstStyle/>
                <a:p>
                  <a:endParaRPr lang="en-US"/>
                </a:p>
              </p:txBody>
            </p:sp>
            <p:sp>
              <p:nvSpPr>
                <p:cNvPr id="141" name="Oval 130"/>
                <p:cNvSpPr>
                  <a:spLocks noChangeArrowheads="1"/>
                </p:cNvSpPr>
                <p:nvPr/>
              </p:nvSpPr>
              <p:spPr bwMode="auto">
                <a:xfrm>
                  <a:off x="2717" y="2112"/>
                  <a:ext cx="57" cy="57"/>
                </a:xfrm>
                <a:prstGeom prst="ellipse">
                  <a:avLst/>
                </a:prstGeom>
                <a:solidFill>
                  <a:srgbClr val="000000"/>
                </a:solidFill>
                <a:ln w="4763">
                  <a:solidFill>
                    <a:srgbClr val="28A629"/>
                  </a:solidFill>
                  <a:round/>
                  <a:headEnd/>
                  <a:tailEnd/>
                </a:ln>
              </p:spPr>
              <p:txBody>
                <a:bodyPr>
                  <a:prstTxWarp prst="textNoShape">
                    <a:avLst/>
                  </a:prstTxWarp>
                </a:bodyPr>
                <a:lstStyle/>
                <a:p>
                  <a:endParaRPr lang="en-US"/>
                </a:p>
              </p:txBody>
            </p:sp>
          </p:grpSp>
        </p:grpSp>
        <p:sp>
          <p:nvSpPr>
            <p:cNvPr id="135" name="Rectangle 131"/>
            <p:cNvSpPr>
              <a:spLocks noChangeArrowheads="1"/>
            </p:cNvSpPr>
            <p:nvPr/>
          </p:nvSpPr>
          <p:spPr bwMode="auto">
            <a:xfrm>
              <a:off x="3172" y="2289"/>
              <a:ext cx="916" cy="577"/>
            </a:xfrm>
            <a:prstGeom prst="rect">
              <a:avLst/>
            </a:prstGeom>
            <a:noFill/>
            <a:ln w="9525">
              <a:noFill/>
              <a:miter lim="800000"/>
              <a:headEnd/>
              <a:tailEnd/>
            </a:ln>
            <a:effectLst/>
          </p:spPr>
          <p:txBody>
            <a:bodyPr wrap="none">
              <a:prstTxWarp prst="textNoShape">
                <a:avLst/>
              </a:prstTxWarp>
              <a:spAutoFit/>
            </a:bodyPr>
            <a:lstStyle/>
            <a:p>
              <a:pPr algn="ctr"/>
              <a:r>
                <a:rPr lang="en-US" sz="1800" b="1">
                  <a:solidFill>
                    <a:srgbClr val="28A629"/>
                  </a:solidFill>
                  <a:latin typeface="Times New Roman" pitchFamily="-112" charset="0"/>
                </a:rPr>
                <a:t>High</a:t>
              </a:r>
            </a:p>
            <a:p>
              <a:pPr algn="ctr"/>
              <a:r>
                <a:rPr lang="en-US" sz="1800" b="1">
                  <a:solidFill>
                    <a:srgbClr val="28A629"/>
                  </a:solidFill>
                  <a:latin typeface="Times New Roman" pitchFamily="-112" charset="0"/>
                </a:rPr>
                <a:t>Performance</a:t>
              </a:r>
            </a:p>
            <a:p>
              <a:pPr algn="ctr"/>
              <a:r>
                <a:rPr lang="en-US" sz="1800" b="1">
                  <a:solidFill>
                    <a:srgbClr val="28A629"/>
                  </a:solidFill>
                  <a:latin typeface="Times New Roman" pitchFamily="-112" charset="0"/>
                </a:rPr>
                <a:t>Team</a:t>
              </a:r>
              <a:endParaRPr lang="en-US" sz="1600" b="1">
                <a:solidFill>
                  <a:srgbClr val="28A629"/>
                </a:solidFill>
                <a:latin typeface="Times New Roman" pitchFamily="-11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1000"/>
                                        <p:tgtEl>
                                          <p:spTgt spid="4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wipe(left)">
                                      <p:cBhvr>
                                        <p:cTn id="11" dur="1000"/>
                                        <p:tgtEl>
                                          <p:spTgt spid="43">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wipe(up)">
                                      <p:cBhvr>
                                        <p:cTn id="15" dur="1000"/>
                                        <p:tgtEl>
                                          <p:spTgt spid="106"/>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wipe(down)">
                                      <p:cBhvr>
                                        <p:cTn id="19" dur="1000"/>
                                        <p:tgtEl>
                                          <p:spTgt spid="124"/>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wipe(up)">
                                      <p:cBhvr>
                                        <p:cTn id="23" dur="1000"/>
                                        <p:tgtEl>
                                          <p:spTgt spid="121"/>
                                        </p:tgtEl>
                                      </p:cBhvr>
                                    </p:animEffect>
                                  </p:childTnLst>
                                </p:cTn>
                              </p:par>
                            </p:childTnLst>
                          </p:cTn>
                        </p:par>
                        <p:par>
                          <p:cTn id="24" fill="hold">
                            <p:stCondLst>
                              <p:cond delay="5000"/>
                            </p:stCondLst>
                            <p:childTnLst>
                              <p:par>
                                <p:cTn id="25" presetID="22" presetClass="entr" presetSubtype="4" fill="hold" nodeType="after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wipe(down)">
                                      <p:cBhvr>
                                        <p:cTn id="27" dur="1000"/>
                                        <p:tgtEl>
                                          <p:spTgt spid="130"/>
                                        </p:tgtEl>
                                      </p:cBhvr>
                                    </p:animEffect>
                                  </p:childTnLst>
                                </p:cTn>
                              </p:par>
                            </p:childTnLst>
                          </p:cTn>
                        </p:par>
                        <p:par>
                          <p:cTn id="28" fill="hold">
                            <p:stCondLst>
                              <p:cond delay="6000"/>
                            </p:stCondLst>
                            <p:childTnLst>
                              <p:par>
                                <p:cTn id="29" presetID="22" presetClass="entr" presetSubtype="8" fill="hold" nodeType="after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left)">
                                      <p:cBhvr>
                                        <p:cTn id="31" dur="1000"/>
                                        <p:tgtEl>
                                          <p:spTgt spid="76"/>
                                        </p:tgtEl>
                                      </p:cBhvr>
                                    </p:animEffect>
                                  </p:childTnLst>
                                </p:cTn>
                              </p:par>
                            </p:childTnLst>
                          </p:cTn>
                        </p:par>
                        <p:par>
                          <p:cTn id="32" fill="hold">
                            <p:stCondLst>
                              <p:cond delay="7000"/>
                            </p:stCondLst>
                            <p:childTnLst>
                              <p:par>
                                <p:cTn id="33" presetID="22" presetClass="entr" presetSubtype="8"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wipe(left)">
                                      <p:cBhvr>
                                        <p:cTn id="35" dur="1000"/>
                                        <p:tgtEl>
                                          <p:spTgt spid="115"/>
                                        </p:tgtEl>
                                      </p:cBhvr>
                                    </p:animEffect>
                                  </p:childTnLst>
                                </p:cTn>
                              </p:par>
                            </p:childTnLst>
                          </p:cTn>
                        </p:par>
                        <p:par>
                          <p:cTn id="36" fill="hold">
                            <p:stCondLst>
                              <p:cond delay="8000"/>
                            </p:stCondLst>
                            <p:childTnLst>
                              <p:par>
                                <p:cTn id="37" presetID="22" presetClass="entr" presetSubtype="8" fill="hold" nodeType="afterEffect">
                                  <p:stCondLst>
                                    <p:cond delay="0"/>
                                  </p:stCondLst>
                                  <p:childTnLst>
                                    <p:set>
                                      <p:cBhvr>
                                        <p:cTn id="38" dur="1" fill="hold">
                                          <p:stCondLst>
                                            <p:cond delay="0"/>
                                          </p:stCondLst>
                                        </p:cTn>
                                        <p:tgtEl>
                                          <p:spTgt spid="133"/>
                                        </p:tgtEl>
                                        <p:attrNameLst>
                                          <p:attrName>style.visibility</p:attrName>
                                        </p:attrNameLst>
                                      </p:cBhvr>
                                      <p:to>
                                        <p:strVal val="visible"/>
                                      </p:to>
                                    </p:set>
                                    <p:animEffect transition="in" filter="wipe(left)">
                                      <p:cBhvr>
                                        <p:cTn id="39" dur="1000"/>
                                        <p:tgtEl>
                                          <p:spTgt spid="13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dissolve">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autoUpdateAnimBg="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dirty="0" err="1" smtClean="0"/>
              <a:t>Pluridisciplinarity</a:t>
            </a:r>
            <a:r>
              <a:rPr lang="en-US" dirty="0" smtClean="0"/>
              <a:t> (cont.)</a:t>
            </a:r>
            <a:endParaRPr lang="en-US" dirty="0"/>
          </a:p>
        </p:txBody>
      </p:sp>
      <p:sp>
        <p:nvSpPr>
          <p:cNvPr id="256003" name="Rectangle 3"/>
          <p:cNvSpPr>
            <a:spLocks noGrp="1" noChangeArrowheads="1"/>
          </p:cNvSpPr>
          <p:nvPr>
            <p:ph idx="1"/>
          </p:nvPr>
        </p:nvSpPr>
        <p:spPr/>
        <p:txBody>
          <a:bodyPr/>
          <a:lstStyle/>
          <a:p>
            <a:r>
              <a:rPr lang="en-US" dirty="0" smtClean="0"/>
              <a:t>The topic in question will ultimately be enriched by blending the perspectives of several disciplines within teams that are:</a:t>
            </a:r>
          </a:p>
          <a:p>
            <a:r>
              <a:rPr lang="en-US" b="1" dirty="0" smtClean="0">
                <a:solidFill>
                  <a:srgbClr val="420000"/>
                </a:solidFill>
              </a:rPr>
              <a:t>… Multidisciplinary</a:t>
            </a:r>
          </a:p>
          <a:p>
            <a:r>
              <a:rPr lang="en-US" b="1" dirty="0" smtClean="0">
                <a:solidFill>
                  <a:srgbClr val="420000"/>
                </a:solidFill>
              </a:rPr>
              <a:t>… Interdisciplinary</a:t>
            </a:r>
          </a:p>
          <a:p>
            <a:r>
              <a:rPr lang="en-US" b="1" dirty="0" smtClean="0">
                <a:solidFill>
                  <a:srgbClr val="420000"/>
                </a:solidFill>
              </a:rPr>
              <a:t>… </a:t>
            </a:r>
            <a:r>
              <a:rPr lang="en-US" b="1" dirty="0" err="1" smtClean="0">
                <a:solidFill>
                  <a:srgbClr val="420000"/>
                </a:solidFill>
              </a:rPr>
              <a:t>Crossdisciplinary</a:t>
            </a:r>
            <a:endParaRPr lang="en-US" b="1" dirty="0" smtClean="0">
              <a:solidFill>
                <a:srgbClr val="420000"/>
              </a:solidFill>
            </a:endParaRPr>
          </a:p>
          <a:p>
            <a:r>
              <a:rPr lang="en-US" b="1" dirty="0" smtClean="0">
                <a:solidFill>
                  <a:srgbClr val="420000"/>
                </a:solidFill>
              </a:rPr>
              <a:t>… </a:t>
            </a:r>
            <a:r>
              <a:rPr lang="en-US" b="1" dirty="0" err="1" smtClean="0">
                <a:solidFill>
                  <a:srgbClr val="420000"/>
                </a:solidFill>
              </a:rPr>
              <a:t>Transdisciplinary</a:t>
            </a:r>
            <a:r>
              <a:rPr lang="en-US" b="1" dirty="0" smtClean="0">
                <a:solidFill>
                  <a:srgbClr val="420000"/>
                </a:solidFill>
              </a:rPr>
              <a:t> </a:t>
            </a:r>
          </a:p>
        </p:txBody>
      </p:sp>
    </p:spTree>
  </p:cSld>
  <p:clrMapOvr>
    <a:masterClrMapping/>
  </p:clrMapOvr>
  <p:transition spd="med">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2" name="Rectangle 244"/>
          <p:cNvSpPr>
            <a:spLocks noChangeArrowheads="1"/>
          </p:cNvSpPr>
          <p:nvPr/>
        </p:nvSpPr>
        <p:spPr bwMode="auto">
          <a:xfrm>
            <a:off x="990600" y="1054098"/>
            <a:ext cx="7315200" cy="5638800"/>
          </a:xfrm>
          <a:prstGeom prst="rect">
            <a:avLst/>
          </a:prstGeom>
          <a:solidFill>
            <a:schemeClr val="accent1"/>
          </a:solidFill>
          <a:ln w="76200">
            <a:solidFill>
              <a:schemeClr val="tx1"/>
            </a:solidFill>
            <a:miter lim="800000"/>
            <a:headEnd/>
            <a:tailEnd/>
          </a:ln>
        </p:spPr>
        <p:txBody>
          <a:bodyPr wrap="none" anchor="ctr">
            <a:prstTxWarp prst="textNoShape">
              <a:avLst/>
            </a:prstTxWarp>
          </a:bodyPr>
          <a:lstStyle/>
          <a:p>
            <a:endParaRPr lang="en-US"/>
          </a:p>
        </p:txBody>
      </p:sp>
      <p:sp>
        <p:nvSpPr>
          <p:cNvPr id="48133" name="Rectangle 245"/>
          <p:cNvSpPr>
            <a:spLocks noChangeArrowheads="1"/>
          </p:cNvSpPr>
          <p:nvPr/>
        </p:nvSpPr>
        <p:spPr bwMode="auto">
          <a:xfrm>
            <a:off x="990600" y="1054098"/>
            <a:ext cx="2362200" cy="4572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200" u="sng">
                <a:solidFill>
                  <a:schemeClr val="tx2"/>
                </a:solidFill>
                <a:latin typeface="Times New Roman" charset="0"/>
              </a:rPr>
              <a:t>STAGES</a:t>
            </a:r>
          </a:p>
        </p:txBody>
      </p:sp>
      <p:sp>
        <p:nvSpPr>
          <p:cNvPr id="48134" name="Rectangle 246"/>
          <p:cNvSpPr>
            <a:spLocks noChangeArrowheads="1"/>
          </p:cNvSpPr>
          <p:nvPr/>
        </p:nvSpPr>
        <p:spPr bwMode="auto">
          <a:xfrm>
            <a:off x="3352800" y="1054098"/>
            <a:ext cx="990600" cy="4572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200" u="sng">
                <a:solidFill>
                  <a:schemeClr val="tx2"/>
                </a:solidFill>
                <a:latin typeface="Times New Roman" charset="0"/>
              </a:rPr>
              <a:t>CONCERNS</a:t>
            </a:r>
          </a:p>
        </p:txBody>
      </p:sp>
      <p:sp>
        <p:nvSpPr>
          <p:cNvPr id="48135" name="Rectangle 247"/>
          <p:cNvSpPr>
            <a:spLocks noChangeArrowheads="1"/>
          </p:cNvSpPr>
          <p:nvPr/>
        </p:nvSpPr>
        <p:spPr bwMode="auto">
          <a:xfrm>
            <a:off x="4343400" y="1054098"/>
            <a:ext cx="3962400" cy="4572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200" u="sng">
                <a:solidFill>
                  <a:schemeClr val="tx2"/>
                </a:solidFill>
                <a:latin typeface="Times New Roman" charset="0"/>
              </a:rPr>
              <a:t>PROCESS (PEOPLE) DEVELOPMENT</a:t>
            </a:r>
          </a:p>
        </p:txBody>
      </p:sp>
      <p:sp>
        <p:nvSpPr>
          <p:cNvPr id="48136" name="Rectangle 248"/>
          <p:cNvSpPr>
            <a:spLocks noChangeArrowheads="1"/>
          </p:cNvSpPr>
          <p:nvPr/>
        </p:nvSpPr>
        <p:spPr bwMode="auto">
          <a:xfrm>
            <a:off x="4343400" y="1511298"/>
            <a:ext cx="3962400" cy="5181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endParaRPr lang="en-US" sz="1000" u="sng">
              <a:solidFill>
                <a:srgbClr val="000000"/>
              </a:solidFill>
              <a:latin typeface="Times New Roman" charset="0"/>
            </a:endParaRPr>
          </a:p>
        </p:txBody>
      </p:sp>
      <p:grpSp>
        <p:nvGrpSpPr>
          <p:cNvPr id="2" name="Group 250"/>
          <p:cNvGrpSpPr>
            <a:grpSpLocks/>
          </p:cNvGrpSpPr>
          <p:nvPr/>
        </p:nvGrpSpPr>
        <p:grpSpPr bwMode="auto">
          <a:xfrm>
            <a:off x="990600" y="5397498"/>
            <a:ext cx="4343400" cy="1295400"/>
            <a:chOff x="662" y="3277"/>
            <a:chExt cx="2736" cy="816"/>
          </a:xfrm>
        </p:grpSpPr>
        <p:sp>
          <p:nvSpPr>
            <p:cNvPr id="48168" name="Rectangle 251"/>
            <p:cNvSpPr>
              <a:spLocks noChangeArrowheads="1"/>
            </p:cNvSpPr>
            <p:nvPr/>
          </p:nvSpPr>
          <p:spPr bwMode="auto">
            <a:xfrm>
              <a:off x="662" y="3277"/>
              <a:ext cx="1488"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r>
                <a:rPr lang="en-US" sz="1000" u="sng">
                  <a:latin typeface="Times New Roman" charset="0"/>
                </a:rPr>
                <a:t>Stage One:</a:t>
              </a:r>
            </a:p>
            <a:p>
              <a:pPr eaLnBrk="0" hangingPunct="0">
                <a:buFontTx/>
                <a:buChar char="•"/>
              </a:pPr>
              <a:r>
                <a:rPr lang="en-US" sz="1000" b="0">
                  <a:latin typeface="Times New Roman" charset="0"/>
                </a:rPr>
                <a:t>Will I be accepted?</a:t>
              </a:r>
            </a:p>
            <a:p>
              <a:pPr eaLnBrk="0" hangingPunct="0">
                <a:buFontTx/>
                <a:buChar char="•"/>
              </a:pPr>
              <a:r>
                <a:rPr lang="en-US" sz="1000" b="0">
                  <a:latin typeface="Times New Roman" charset="0"/>
                </a:rPr>
                <a:t>What’s this all about?</a:t>
              </a:r>
            </a:p>
            <a:p>
              <a:pPr eaLnBrk="0" hangingPunct="0">
                <a:buFontTx/>
                <a:buChar char="•"/>
              </a:pPr>
              <a:r>
                <a:rPr lang="en-US" sz="1000" b="0">
                  <a:latin typeface="Times New Roman" charset="0"/>
                </a:rPr>
                <a:t>Who are these other people?</a:t>
              </a:r>
            </a:p>
            <a:p>
              <a:pPr eaLnBrk="0" hangingPunct="0">
                <a:buFontTx/>
                <a:buChar char="•"/>
              </a:pPr>
              <a:r>
                <a:rPr lang="en-US" sz="1000" b="0">
                  <a:latin typeface="Times New Roman" charset="0"/>
                </a:rPr>
                <a:t>How do I fit in?</a:t>
              </a:r>
            </a:p>
          </p:txBody>
        </p:sp>
        <p:sp>
          <p:nvSpPr>
            <p:cNvPr id="48169" name="Rectangle 252"/>
            <p:cNvSpPr>
              <a:spLocks noChangeArrowheads="1"/>
            </p:cNvSpPr>
            <p:nvPr/>
          </p:nvSpPr>
          <p:spPr bwMode="auto">
            <a:xfrm>
              <a:off x="2150" y="3277"/>
              <a:ext cx="624"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400" u="sng">
                  <a:latin typeface="Times New Roman" charset="0"/>
                </a:rPr>
                <a:t>Inclusion</a:t>
              </a:r>
            </a:p>
            <a:p>
              <a:pPr algn="ctr" eaLnBrk="0" hangingPunct="0"/>
              <a:r>
                <a:rPr lang="en-US" sz="1400" u="sng">
                  <a:latin typeface="Times New Roman" charset="0"/>
                </a:rPr>
                <a:t>Concerns</a:t>
              </a:r>
            </a:p>
          </p:txBody>
        </p:sp>
        <p:grpSp>
          <p:nvGrpSpPr>
            <p:cNvPr id="3" name="Group 253"/>
            <p:cNvGrpSpPr>
              <a:grpSpLocks/>
            </p:cNvGrpSpPr>
            <p:nvPr/>
          </p:nvGrpSpPr>
          <p:grpSpPr bwMode="auto">
            <a:xfrm>
              <a:off x="2774" y="3277"/>
              <a:ext cx="624" cy="816"/>
              <a:chOff x="2928" y="1632"/>
              <a:chExt cx="1440" cy="2400"/>
            </a:xfrm>
          </p:grpSpPr>
          <p:sp>
            <p:nvSpPr>
              <p:cNvPr id="48172" name="Line 254"/>
              <p:cNvSpPr>
                <a:spLocks noChangeShapeType="1"/>
              </p:cNvSpPr>
              <p:nvPr/>
            </p:nvSpPr>
            <p:spPr bwMode="auto">
              <a:xfrm>
                <a:off x="2928" y="1632"/>
                <a:ext cx="144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73" name="Line 255"/>
              <p:cNvSpPr>
                <a:spLocks noChangeShapeType="1"/>
              </p:cNvSpPr>
              <p:nvPr/>
            </p:nvSpPr>
            <p:spPr bwMode="auto">
              <a:xfrm rot="-5400000">
                <a:off x="3168" y="2832"/>
                <a:ext cx="2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48171" name="Rectangle 256"/>
            <p:cNvSpPr>
              <a:spLocks noChangeArrowheads="1"/>
            </p:cNvSpPr>
            <p:nvPr/>
          </p:nvSpPr>
          <p:spPr bwMode="auto">
            <a:xfrm>
              <a:off x="3302" y="3853"/>
              <a:ext cx="53" cy="192"/>
            </a:xfrm>
            <a:prstGeom prst="rect">
              <a:avLst/>
            </a:prstGeom>
            <a:noFill/>
            <a:ln w="9525">
              <a:noFill/>
              <a:miter lim="800000"/>
              <a:headEnd/>
              <a:tailEnd/>
            </a:ln>
          </p:spPr>
          <p:txBody>
            <a:bodyPr wrap="none" lIns="0" tIns="0" rIns="0" bIns="0">
              <a:prstTxWarp prst="textNoShape">
                <a:avLst/>
              </a:prstTxWarp>
              <a:spAutoFit/>
            </a:bodyPr>
            <a:lstStyle/>
            <a:p>
              <a:r>
                <a:rPr lang="en-US" sz="2000" b="0">
                  <a:latin typeface="Times New Roman" charset="0"/>
                </a:rPr>
                <a:t>I</a:t>
              </a:r>
              <a:endParaRPr lang="en-US"/>
            </a:p>
          </p:txBody>
        </p:sp>
      </p:grpSp>
      <p:grpSp>
        <p:nvGrpSpPr>
          <p:cNvPr id="4" name="Group 257"/>
          <p:cNvGrpSpPr>
            <a:grpSpLocks/>
          </p:cNvGrpSpPr>
          <p:nvPr/>
        </p:nvGrpSpPr>
        <p:grpSpPr bwMode="auto">
          <a:xfrm>
            <a:off x="990600" y="4102098"/>
            <a:ext cx="5334000" cy="2590800"/>
            <a:chOff x="662" y="2461"/>
            <a:chExt cx="3360" cy="1632"/>
          </a:xfrm>
        </p:grpSpPr>
        <p:sp>
          <p:nvSpPr>
            <p:cNvPr id="48162" name="Rectangle 258"/>
            <p:cNvSpPr>
              <a:spLocks noChangeArrowheads="1"/>
            </p:cNvSpPr>
            <p:nvPr/>
          </p:nvSpPr>
          <p:spPr bwMode="auto">
            <a:xfrm>
              <a:off x="662" y="2461"/>
              <a:ext cx="1488"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r>
                <a:rPr lang="en-US" sz="1000" u="sng">
                  <a:latin typeface="Times New Roman" charset="0"/>
                </a:rPr>
                <a:t>Stage Two:</a:t>
              </a:r>
            </a:p>
            <a:p>
              <a:pPr eaLnBrk="0" hangingPunct="0">
                <a:buFontTx/>
                <a:buChar char="•"/>
              </a:pPr>
              <a:r>
                <a:rPr lang="en-US" sz="1000" b="0">
                  <a:latin typeface="Times New Roman" charset="0"/>
                </a:rPr>
                <a:t>Who’s in charge?</a:t>
              </a:r>
            </a:p>
            <a:p>
              <a:pPr eaLnBrk="0" hangingPunct="0">
                <a:buFontTx/>
                <a:buChar char="•"/>
              </a:pPr>
              <a:r>
                <a:rPr lang="en-US" sz="1000" b="0">
                  <a:latin typeface="Times New Roman" charset="0"/>
                </a:rPr>
                <a:t>How will we decide?</a:t>
              </a:r>
            </a:p>
            <a:p>
              <a:pPr eaLnBrk="0" hangingPunct="0">
                <a:buFontTx/>
                <a:buChar char="•"/>
              </a:pPr>
              <a:r>
                <a:rPr lang="en-US" sz="1000" b="0">
                  <a:latin typeface="Times New Roman" charset="0"/>
                </a:rPr>
                <a:t>Do we really have to do this?</a:t>
              </a:r>
            </a:p>
            <a:p>
              <a:pPr eaLnBrk="0" hangingPunct="0">
                <a:buFontTx/>
                <a:buChar char="•"/>
              </a:pPr>
              <a:r>
                <a:rPr lang="en-US" sz="1000" b="0">
                  <a:latin typeface="Times New Roman" charset="0"/>
                </a:rPr>
                <a:t>How do I get what I want?</a:t>
              </a:r>
            </a:p>
            <a:p>
              <a:pPr eaLnBrk="0" hangingPunct="0">
                <a:buFontTx/>
                <a:buChar char="•"/>
              </a:pPr>
              <a:r>
                <a:rPr lang="en-US" sz="1000" b="0">
                  <a:latin typeface="Times New Roman" charset="0"/>
                </a:rPr>
                <a:t>Resistance to collaboration</a:t>
              </a:r>
            </a:p>
          </p:txBody>
        </p:sp>
        <p:sp>
          <p:nvSpPr>
            <p:cNvPr id="48163" name="Rectangle 259"/>
            <p:cNvSpPr>
              <a:spLocks noChangeArrowheads="1"/>
            </p:cNvSpPr>
            <p:nvPr/>
          </p:nvSpPr>
          <p:spPr bwMode="auto">
            <a:xfrm>
              <a:off x="2150" y="2461"/>
              <a:ext cx="624"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400" u="sng">
                  <a:latin typeface="Times New Roman" charset="0"/>
                </a:rPr>
                <a:t>Control</a:t>
              </a:r>
            </a:p>
            <a:p>
              <a:pPr algn="ctr" eaLnBrk="0" hangingPunct="0"/>
              <a:r>
                <a:rPr lang="en-US" sz="1400" u="sng">
                  <a:latin typeface="Times New Roman" charset="0"/>
                </a:rPr>
                <a:t>Concerns</a:t>
              </a:r>
              <a:endParaRPr lang="en-US" sz="1000" u="sng">
                <a:latin typeface="Times New Roman" charset="0"/>
              </a:endParaRPr>
            </a:p>
          </p:txBody>
        </p:sp>
        <p:grpSp>
          <p:nvGrpSpPr>
            <p:cNvPr id="5" name="Group 260"/>
            <p:cNvGrpSpPr>
              <a:grpSpLocks/>
            </p:cNvGrpSpPr>
            <p:nvPr/>
          </p:nvGrpSpPr>
          <p:grpSpPr bwMode="auto">
            <a:xfrm>
              <a:off x="2774" y="2461"/>
              <a:ext cx="1248" cy="1632"/>
              <a:chOff x="2928" y="1632"/>
              <a:chExt cx="1440" cy="2400"/>
            </a:xfrm>
          </p:grpSpPr>
          <p:sp>
            <p:nvSpPr>
              <p:cNvPr id="48166" name="Line 261"/>
              <p:cNvSpPr>
                <a:spLocks noChangeShapeType="1"/>
              </p:cNvSpPr>
              <p:nvPr/>
            </p:nvSpPr>
            <p:spPr bwMode="auto">
              <a:xfrm>
                <a:off x="2928" y="1632"/>
                <a:ext cx="144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67" name="Line 262"/>
              <p:cNvSpPr>
                <a:spLocks noChangeShapeType="1"/>
              </p:cNvSpPr>
              <p:nvPr/>
            </p:nvSpPr>
            <p:spPr bwMode="auto">
              <a:xfrm rot="-5400000">
                <a:off x="3168" y="2832"/>
                <a:ext cx="2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48165" name="Rectangle 263"/>
            <p:cNvSpPr>
              <a:spLocks noChangeArrowheads="1"/>
            </p:cNvSpPr>
            <p:nvPr/>
          </p:nvSpPr>
          <p:spPr bwMode="auto">
            <a:xfrm>
              <a:off x="3878" y="3853"/>
              <a:ext cx="107" cy="192"/>
            </a:xfrm>
            <a:prstGeom prst="rect">
              <a:avLst/>
            </a:prstGeom>
            <a:noFill/>
            <a:ln w="9525">
              <a:noFill/>
              <a:miter lim="800000"/>
              <a:headEnd/>
              <a:tailEnd/>
            </a:ln>
          </p:spPr>
          <p:txBody>
            <a:bodyPr wrap="none" lIns="0" tIns="0" rIns="0" bIns="0">
              <a:prstTxWarp prst="textNoShape">
                <a:avLst/>
              </a:prstTxWarp>
              <a:spAutoFit/>
            </a:bodyPr>
            <a:lstStyle/>
            <a:p>
              <a:r>
                <a:rPr lang="en-US" sz="2000" b="0">
                  <a:latin typeface="Times New Roman" charset="0"/>
                </a:rPr>
                <a:t>II</a:t>
              </a:r>
              <a:endParaRPr lang="en-US"/>
            </a:p>
          </p:txBody>
        </p:sp>
      </p:grpSp>
      <p:grpSp>
        <p:nvGrpSpPr>
          <p:cNvPr id="6" name="Group 264"/>
          <p:cNvGrpSpPr>
            <a:grpSpLocks/>
          </p:cNvGrpSpPr>
          <p:nvPr/>
        </p:nvGrpSpPr>
        <p:grpSpPr bwMode="auto">
          <a:xfrm>
            <a:off x="990600" y="2806698"/>
            <a:ext cx="6324600" cy="3886200"/>
            <a:chOff x="662" y="1645"/>
            <a:chExt cx="3984" cy="2448"/>
          </a:xfrm>
        </p:grpSpPr>
        <p:sp>
          <p:nvSpPr>
            <p:cNvPr id="48156" name="Rectangle 265"/>
            <p:cNvSpPr>
              <a:spLocks noChangeArrowheads="1"/>
            </p:cNvSpPr>
            <p:nvPr/>
          </p:nvSpPr>
          <p:spPr bwMode="auto">
            <a:xfrm>
              <a:off x="662" y="1645"/>
              <a:ext cx="1488"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r>
                <a:rPr lang="en-US" sz="1000" u="sng">
                  <a:latin typeface="Times New Roman" charset="0"/>
                </a:rPr>
                <a:t>Stage Three:</a:t>
              </a:r>
            </a:p>
            <a:p>
              <a:pPr eaLnBrk="0" hangingPunct="0">
                <a:buFontTx/>
                <a:buChar char="•"/>
              </a:pPr>
              <a:r>
                <a:rPr lang="en-US" sz="1000" b="0">
                  <a:latin typeface="Times New Roman" charset="0"/>
                </a:rPr>
                <a:t>Who are we as a group?</a:t>
              </a:r>
            </a:p>
            <a:p>
              <a:pPr eaLnBrk="0" hangingPunct="0">
                <a:buFontTx/>
                <a:buChar char="•"/>
              </a:pPr>
              <a:r>
                <a:rPr lang="en-US" sz="1000" b="0">
                  <a:latin typeface="Times New Roman" charset="0"/>
                </a:rPr>
                <a:t>How are we different?</a:t>
              </a:r>
            </a:p>
            <a:p>
              <a:pPr eaLnBrk="0" hangingPunct="0">
                <a:buFontTx/>
                <a:buChar char="•"/>
              </a:pPr>
              <a:r>
                <a:rPr lang="en-US" sz="1000" b="0">
                  <a:latin typeface="Times New Roman" charset="0"/>
                </a:rPr>
                <a:t>Attempting harmony by avoiding conflict</a:t>
              </a:r>
            </a:p>
          </p:txBody>
        </p:sp>
        <p:sp>
          <p:nvSpPr>
            <p:cNvPr id="48157" name="Rectangle 266"/>
            <p:cNvSpPr>
              <a:spLocks noChangeArrowheads="1"/>
            </p:cNvSpPr>
            <p:nvPr/>
          </p:nvSpPr>
          <p:spPr bwMode="auto">
            <a:xfrm>
              <a:off x="2150" y="1645"/>
              <a:ext cx="624"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400" u="sng">
                  <a:latin typeface="Times New Roman" charset="0"/>
                </a:rPr>
                <a:t>Affiliation</a:t>
              </a:r>
            </a:p>
            <a:p>
              <a:pPr algn="ctr" eaLnBrk="0" hangingPunct="0"/>
              <a:r>
                <a:rPr lang="en-US" sz="1400" u="sng">
                  <a:latin typeface="Times New Roman" charset="0"/>
                </a:rPr>
                <a:t>Concerns</a:t>
              </a:r>
            </a:p>
          </p:txBody>
        </p:sp>
        <p:grpSp>
          <p:nvGrpSpPr>
            <p:cNvPr id="7" name="Group 267"/>
            <p:cNvGrpSpPr>
              <a:grpSpLocks/>
            </p:cNvGrpSpPr>
            <p:nvPr/>
          </p:nvGrpSpPr>
          <p:grpSpPr bwMode="auto">
            <a:xfrm>
              <a:off x="2774" y="1645"/>
              <a:ext cx="1872" cy="2448"/>
              <a:chOff x="2928" y="1632"/>
              <a:chExt cx="1440" cy="2400"/>
            </a:xfrm>
          </p:grpSpPr>
          <p:sp>
            <p:nvSpPr>
              <p:cNvPr id="48160" name="Line 268"/>
              <p:cNvSpPr>
                <a:spLocks noChangeShapeType="1"/>
              </p:cNvSpPr>
              <p:nvPr/>
            </p:nvSpPr>
            <p:spPr bwMode="auto">
              <a:xfrm>
                <a:off x="2928" y="1632"/>
                <a:ext cx="144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61" name="Line 269"/>
              <p:cNvSpPr>
                <a:spLocks noChangeShapeType="1"/>
              </p:cNvSpPr>
              <p:nvPr/>
            </p:nvSpPr>
            <p:spPr bwMode="auto">
              <a:xfrm rot="-5400000">
                <a:off x="3168" y="2832"/>
                <a:ext cx="2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48159" name="Rectangle 270"/>
            <p:cNvSpPr>
              <a:spLocks noChangeArrowheads="1"/>
            </p:cNvSpPr>
            <p:nvPr/>
          </p:nvSpPr>
          <p:spPr bwMode="auto">
            <a:xfrm>
              <a:off x="4454" y="3853"/>
              <a:ext cx="160" cy="192"/>
            </a:xfrm>
            <a:prstGeom prst="rect">
              <a:avLst/>
            </a:prstGeom>
            <a:noFill/>
            <a:ln w="9525">
              <a:noFill/>
              <a:miter lim="800000"/>
              <a:headEnd/>
              <a:tailEnd/>
            </a:ln>
          </p:spPr>
          <p:txBody>
            <a:bodyPr wrap="none" lIns="0" tIns="0" rIns="0" bIns="0">
              <a:prstTxWarp prst="textNoShape">
                <a:avLst/>
              </a:prstTxWarp>
              <a:spAutoFit/>
            </a:bodyPr>
            <a:lstStyle/>
            <a:p>
              <a:r>
                <a:rPr lang="en-US" sz="2000" b="0">
                  <a:latin typeface="Times New Roman" charset="0"/>
                </a:rPr>
                <a:t>III</a:t>
              </a:r>
              <a:endParaRPr lang="en-US"/>
            </a:p>
          </p:txBody>
        </p:sp>
      </p:grpSp>
      <p:grpSp>
        <p:nvGrpSpPr>
          <p:cNvPr id="8" name="Group 271"/>
          <p:cNvGrpSpPr>
            <a:grpSpLocks/>
          </p:cNvGrpSpPr>
          <p:nvPr/>
        </p:nvGrpSpPr>
        <p:grpSpPr bwMode="auto">
          <a:xfrm>
            <a:off x="990600" y="1511298"/>
            <a:ext cx="7202488" cy="5105400"/>
            <a:chOff x="662" y="829"/>
            <a:chExt cx="4537" cy="3216"/>
          </a:xfrm>
        </p:grpSpPr>
        <p:sp>
          <p:nvSpPr>
            <p:cNvPr id="48153" name="Rectangle 272"/>
            <p:cNvSpPr>
              <a:spLocks noChangeArrowheads="1"/>
            </p:cNvSpPr>
            <p:nvPr/>
          </p:nvSpPr>
          <p:spPr bwMode="auto">
            <a:xfrm>
              <a:off x="662" y="829"/>
              <a:ext cx="1488"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r>
                <a:rPr lang="en-US" sz="1000" u="sng">
                  <a:latin typeface="Times New Roman" charset="0"/>
                </a:rPr>
                <a:t>Stage Four:</a:t>
              </a:r>
            </a:p>
            <a:p>
              <a:pPr>
                <a:buFontTx/>
                <a:buChar char="•"/>
              </a:pPr>
              <a:r>
                <a:rPr lang="en-US" sz="1000" b="0">
                  <a:latin typeface="Times New Roman" charset="0"/>
                </a:rPr>
                <a:t>How can we maximize our productivity? </a:t>
              </a:r>
            </a:p>
            <a:p>
              <a:pPr>
                <a:buFontTx/>
                <a:buChar char="•"/>
              </a:pPr>
              <a:r>
                <a:rPr lang="en-US" sz="1000" b="0">
                  <a:latin typeface="Times New Roman" charset="0"/>
                </a:rPr>
                <a:t>How can we meet each other’s needs and </a:t>
              </a:r>
              <a:br>
                <a:rPr lang="en-US" sz="1000" b="0">
                  <a:latin typeface="Times New Roman" charset="0"/>
                </a:rPr>
              </a:br>
              <a:r>
                <a:rPr lang="en-US" sz="1000" b="0">
                  <a:latin typeface="Times New Roman" charset="0"/>
                </a:rPr>
                <a:t>    get the job done?</a:t>
              </a:r>
            </a:p>
            <a:p>
              <a:pPr>
                <a:buFontTx/>
                <a:buChar char="•"/>
              </a:pPr>
              <a:r>
                <a:rPr lang="en-US" sz="1000" b="0">
                  <a:latin typeface="Times New Roman" charset="0"/>
                </a:rPr>
                <a:t>How can we constructively use our</a:t>
              </a:r>
              <a:br>
                <a:rPr lang="en-US" sz="1000" b="0">
                  <a:latin typeface="Times New Roman" charset="0"/>
                </a:rPr>
              </a:br>
              <a:r>
                <a:rPr lang="en-US" sz="1000" b="0">
                  <a:latin typeface="Times New Roman" charset="0"/>
                </a:rPr>
                <a:t>    differences?</a:t>
              </a:r>
              <a:endParaRPr lang="en-US"/>
            </a:p>
          </p:txBody>
        </p:sp>
        <p:sp>
          <p:nvSpPr>
            <p:cNvPr id="48154" name="Rectangle 273"/>
            <p:cNvSpPr>
              <a:spLocks noChangeArrowheads="1"/>
            </p:cNvSpPr>
            <p:nvPr/>
          </p:nvSpPr>
          <p:spPr bwMode="auto">
            <a:xfrm>
              <a:off x="2150" y="829"/>
              <a:ext cx="624" cy="81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0" hangingPunct="0"/>
              <a:r>
                <a:rPr lang="en-US" sz="1400" u="sng">
                  <a:latin typeface="Times New Roman" charset="0"/>
                </a:rPr>
                <a:t>Synergy</a:t>
              </a:r>
            </a:p>
            <a:p>
              <a:pPr algn="ctr" eaLnBrk="0" hangingPunct="0"/>
              <a:r>
                <a:rPr lang="en-US" sz="1400" u="sng">
                  <a:latin typeface="Times New Roman" charset="0"/>
                </a:rPr>
                <a:t>Concerns</a:t>
              </a:r>
            </a:p>
          </p:txBody>
        </p:sp>
        <p:sp>
          <p:nvSpPr>
            <p:cNvPr id="48155" name="Rectangle 274"/>
            <p:cNvSpPr>
              <a:spLocks noChangeArrowheads="1"/>
            </p:cNvSpPr>
            <p:nvPr/>
          </p:nvSpPr>
          <p:spPr bwMode="auto">
            <a:xfrm>
              <a:off x="5030" y="3853"/>
              <a:ext cx="169" cy="192"/>
            </a:xfrm>
            <a:prstGeom prst="rect">
              <a:avLst/>
            </a:prstGeom>
            <a:noFill/>
            <a:ln w="9525">
              <a:noFill/>
              <a:miter lim="800000"/>
              <a:headEnd/>
              <a:tailEnd/>
            </a:ln>
          </p:spPr>
          <p:txBody>
            <a:bodyPr wrap="none" lIns="0" tIns="0" rIns="0" bIns="0">
              <a:prstTxWarp prst="textNoShape">
                <a:avLst/>
              </a:prstTxWarp>
              <a:spAutoFit/>
            </a:bodyPr>
            <a:lstStyle/>
            <a:p>
              <a:r>
                <a:rPr lang="en-US" sz="2000" b="0">
                  <a:latin typeface="Times New Roman" charset="0"/>
                </a:rPr>
                <a:t>IV</a:t>
              </a:r>
              <a:endParaRPr lang="en-US"/>
            </a:p>
          </p:txBody>
        </p:sp>
      </p:grpSp>
      <p:sp>
        <p:nvSpPr>
          <p:cNvPr id="48141" name="Rectangle 284"/>
          <p:cNvSpPr>
            <a:spLocks noChangeArrowheads="1"/>
          </p:cNvSpPr>
          <p:nvPr/>
        </p:nvSpPr>
        <p:spPr bwMode="auto">
          <a:xfrm>
            <a:off x="990600" y="1054098"/>
            <a:ext cx="7315200" cy="5638800"/>
          </a:xfrm>
          <a:prstGeom prst="rect">
            <a:avLst/>
          </a:prstGeom>
          <a:noFill/>
          <a:ln w="76200">
            <a:solidFill>
              <a:schemeClr val="bg1"/>
            </a:solidFill>
            <a:miter lim="800000"/>
            <a:headEnd/>
            <a:tailEnd/>
          </a:ln>
        </p:spPr>
        <p:txBody>
          <a:bodyPr wrap="none" anchor="ctr">
            <a:prstTxWarp prst="textNoShape">
              <a:avLst/>
            </a:prstTxWarp>
          </a:bodyPr>
          <a:lstStyle/>
          <a:p>
            <a:endParaRPr lang="en-US"/>
          </a:p>
        </p:txBody>
      </p:sp>
      <p:sp>
        <p:nvSpPr>
          <p:cNvPr id="597241" name="Freeform 249"/>
          <p:cNvSpPr>
            <a:spLocks/>
          </p:cNvSpPr>
          <p:nvPr/>
        </p:nvSpPr>
        <p:spPr bwMode="auto">
          <a:xfrm>
            <a:off x="4343400" y="1511298"/>
            <a:ext cx="3962400" cy="5181600"/>
          </a:xfrm>
          <a:custGeom>
            <a:avLst/>
            <a:gdLst>
              <a:gd name="T0" fmla="*/ 0 w 2496"/>
              <a:gd name="T1" fmla="*/ 3264 h 3264"/>
              <a:gd name="T2" fmla="*/ 0 w 2496"/>
              <a:gd name="T3" fmla="*/ 2928 h 3264"/>
              <a:gd name="T4" fmla="*/ 2237 w 2496"/>
              <a:gd name="T5" fmla="*/ 10 h 3264"/>
              <a:gd name="T6" fmla="*/ 2496 w 2496"/>
              <a:gd name="T7" fmla="*/ 0 h 3264"/>
              <a:gd name="T8" fmla="*/ 2496 w 2496"/>
              <a:gd name="T9" fmla="*/ 384 h 3264"/>
              <a:gd name="T10" fmla="*/ 288 w 2496"/>
              <a:gd name="T11" fmla="*/ 3264 h 3264"/>
              <a:gd name="T12" fmla="*/ 0 w 2496"/>
              <a:gd name="T13" fmla="*/ 3264 h 3264"/>
              <a:gd name="T14" fmla="*/ 0 60000 65536"/>
              <a:gd name="T15" fmla="*/ 0 60000 65536"/>
              <a:gd name="T16" fmla="*/ 0 60000 65536"/>
              <a:gd name="T17" fmla="*/ 0 60000 65536"/>
              <a:gd name="T18" fmla="*/ 0 60000 65536"/>
              <a:gd name="T19" fmla="*/ 0 60000 65536"/>
              <a:gd name="T20" fmla="*/ 0 60000 65536"/>
              <a:gd name="T21" fmla="*/ 0 w 2496"/>
              <a:gd name="T22" fmla="*/ 0 h 3264"/>
              <a:gd name="T23" fmla="*/ 2496 w 2496"/>
              <a:gd name="T24" fmla="*/ 3264 h 3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96" h="3264">
                <a:moveTo>
                  <a:pt x="0" y="3264"/>
                </a:moveTo>
                <a:lnTo>
                  <a:pt x="0" y="2928"/>
                </a:lnTo>
                <a:lnTo>
                  <a:pt x="2237" y="10"/>
                </a:lnTo>
                <a:lnTo>
                  <a:pt x="2496" y="0"/>
                </a:lnTo>
                <a:lnTo>
                  <a:pt x="2496" y="384"/>
                </a:lnTo>
                <a:lnTo>
                  <a:pt x="288" y="3264"/>
                </a:lnTo>
                <a:lnTo>
                  <a:pt x="0" y="3264"/>
                </a:lnTo>
                <a:close/>
              </a:path>
            </a:pathLst>
          </a:custGeom>
          <a:solidFill>
            <a:schemeClr val="accent1"/>
          </a:solidFill>
          <a:ln w="28575">
            <a:solidFill>
              <a:schemeClr val="tx1"/>
            </a:solidFill>
            <a:round/>
            <a:headEnd/>
            <a:tailEnd/>
          </a:ln>
        </p:spPr>
        <p:txBody>
          <a:bodyPr wrap="none" anchor="ctr">
            <a:prstTxWarp prst="textNoShape">
              <a:avLst/>
            </a:prstTxWarp>
          </a:bodyPr>
          <a:lstStyle/>
          <a:p>
            <a:endParaRPr lang="en-US"/>
          </a:p>
        </p:txBody>
      </p:sp>
      <p:sp>
        <p:nvSpPr>
          <p:cNvPr id="597267" name="Rectangle 275"/>
          <p:cNvSpPr>
            <a:spLocks noChangeArrowheads="1"/>
          </p:cNvSpPr>
          <p:nvPr/>
        </p:nvSpPr>
        <p:spPr bwMode="auto">
          <a:xfrm rot="-3158394">
            <a:off x="5280025" y="4067173"/>
            <a:ext cx="2087563" cy="182563"/>
          </a:xfrm>
          <a:prstGeom prst="rect">
            <a:avLst/>
          </a:prstGeom>
          <a:noFill/>
          <a:ln w="9525">
            <a:noFill/>
            <a:miter lim="800000"/>
            <a:headEnd/>
            <a:tailEnd/>
          </a:ln>
        </p:spPr>
        <p:txBody>
          <a:bodyPr wrap="none" lIns="0" tIns="0" rIns="0" bIns="0">
            <a:prstTxWarp prst="textNoShape">
              <a:avLst/>
            </a:prstTxWarp>
            <a:spAutoFit/>
          </a:bodyPr>
          <a:lstStyle/>
          <a:p>
            <a:r>
              <a:rPr lang="en-US" sz="1200">
                <a:solidFill>
                  <a:schemeClr val="tx2"/>
                </a:solidFill>
                <a:latin typeface="Times New Roman" charset="0"/>
              </a:rPr>
              <a:t>BALANCED DEVELOPMENT</a:t>
            </a:r>
            <a:endParaRPr lang="en-US" sz="1200">
              <a:solidFill>
                <a:schemeClr val="tx2"/>
              </a:solidFill>
            </a:endParaRPr>
          </a:p>
        </p:txBody>
      </p:sp>
      <p:sp>
        <p:nvSpPr>
          <p:cNvPr id="597268" name="Rectangle 276"/>
          <p:cNvSpPr>
            <a:spLocks noChangeArrowheads="1"/>
          </p:cNvSpPr>
          <p:nvPr/>
        </p:nvSpPr>
        <p:spPr bwMode="auto">
          <a:xfrm rot="-3203042">
            <a:off x="4668044" y="6212680"/>
            <a:ext cx="585787" cy="152400"/>
          </a:xfrm>
          <a:prstGeom prst="rect">
            <a:avLst/>
          </a:prstGeom>
          <a:noFill/>
          <a:ln w="9525">
            <a:noFill/>
            <a:miter lim="800000"/>
            <a:headEnd/>
            <a:tailEnd/>
          </a:ln>
        </p:spPr>
        <p:txBody>
          <a:bodyPr wrap="none" lIns="0" tIns="0" rIns="0" bIns="0">
            <a:prstTxWarp prst="textNoShape">
              <a:avLst/>
            </a:prstTxWarp>
            <a:spAutoFit/>
          </a:bodyPr>
          <a:lstStyle/>
          <a:p>
            <a:r>
              <a:rPr lang="en-US" sz="1000">
                <a:latin typeface="Times New Roman" charset="0"/>
              </a:rPr>
              <a:t>Dependent</a:t>
            </a:r>
            <a:endParaRPr lang="en-US"/>
          </a:p>
        </p:txBody>
      </p:sp>
      <p:sp>
        <p:nvSpPr>
          <p:cNvPr id="597269" name="Rectangle 277"/>
          <p:cNvSpPr>
            <a:spLocks noChangeArrowheads="1"/>
          </p:cNvSpPr>
          <p:nvPr/>
        </p:nvSpPr>
        <p:spPr bwMode="auto">
          <a:xfrm rot="-3204371">
            <a:off x="5194300" y="5226048"/>
            <a:ext cx="1047750" cy="152400"/>
          </a:xfrm>
          <a:prstGeom prst="rect">
            <a:avLst/>
          </a:prstGeom>
          <a:noFill/>
          <a:ln w="9525">
            <a:noFill/>
            <a:miter lim="800000"/>
            <a:headEnd/>
            <a:tailEnd/>
          </a:ln>
        </p:spPr>
        <p:txBody>
          <a:bodyPr wrap="none" lIns="0" tIns="0" rIns="0" bIns="0">
            <a:prstTxWarp prst="textNoShape">
              <a:avLst/>
            </a:prstTxWarp>
            <a:spAutoFit/>
          </a:bodyPr>
          <a:lstStyle/>
          <a:p>
            <a:r>
              <a:rPr lang="en-US" sz="1000">
                <a:latin typeface="Times New Roman" charset="0"/>
              </a:rPr>
              <a:t>Counter dependent</a:t>
            </a:r>
            <a:endParaRPr lang="en-US"/>
          </a:p>
        </p:txBody>
      </p:sp>
      <p:sp>
        <p:nvSpPr>
          <p:cNvPr id="597270" name="Rectangle 278"/>
          <p:cNvSpPr>
            <a:spLocks noChangeArrowheads="1"/>
          </p:cNvSpPr>
          <p:nvPr/>
        </p:nvSpPr>
        <p:spPr bwMode="auto">
          <a:xfrm rot="-3205219">
            <a:off x="6433343" y="3850480"/>
            <a:ext cx="684213" cy="152400"/>
          </a:xfrm>
          <a:prstGeom prst="rect">
            <a:avLst/>
          </a:prstGeom>
          <a:noFill/>
          <a:ln w="9525">
            <a:noFill/>
            <a:miter lim="800000"/>
            <a:headEnd/>
            <a:tailEnd/>
          </a:ln>
        </p:spPr>
        <p:txBody>
          <a:bodyPr wrap="none" lIns="0" tIns="0" rIns="0" bIns="0">
            <a:prstTxWarp prst="textNoShape">
              <a:avLst/>
            </a:prstTxWarp>
            <a:spAutoFit/>
          </a:bodyPr>
          <a:lstStyle/>
          <a:p>
            <a:r>
              <a:rPr lang="en-US" sz="1000">
                <a:latin typeface="Times New Roman" charset="0"/>
              </a:rPr>
              <a:t>Independent</a:t>
            </a:r>
            <a:endParaRPr lang="en-US"/>
          </a:p>
        </p:txBody>
      </p:sp>
      <p:sp>
        <p:nvSpPr>
          <p:cNvPr id="597271" name="Rectangle 279"/>
          <p:cNvSpPr>
            <a:spLocks noChangeArrowheads="1"/>
          </p:cNvSpPr>
          <p:nvPr/>
        </p:nvSpPr>
        <p:spPr bwMode="auto">
          <a:xfrm rot="-3146060">
            <a:off x="7347744" y="2564605"/>
            <a:ext cx="839787" cy="152400"/>
          </a:xfrm>
          <a:prstGeom prst="rect">
            <a:avLst/>
          </a:prstGeom>
          <a:noFill/>
          <a:ln w="9525">
            <a:noFill/>
            <a:miter lim="800000"/>
            <a:headEnd/>
            <a:tailEnd/>
          </a:ln>
        </p:spPr>
        <p:txBody>
          <a:bodyPr wrap="none" lIns="0" tIns="0" rIns="0" bIns="0">
            <a:prstTxWarp prst="textNoShape">
              <a:avLst/>
            </a:prstTxWarp>
            <a:spAutoFit/>
          </a:bodyPr>
          <a:lstStyle/>
          <a:p>
            <a:r>
              <a:rPr lang="en-US" sz="1000">
                <a:latin typeface="Times New Roman" charset="0"/>
              </a:rPr>
              <a:t>Interdependent</a:t>
            </a:r>
            <a:endParaRPr lang="en-US"/>
          </a:p>
        </p:txBody>
      </p:sp>
      <p:sp>
        <p:nvSpPr>
          <p:cNvPr id="597272" name="Rectangle 280"/>
          <p:cNvSpPr>
            <a:spLocks noChangeArrowheads="1"/>
          </p:cNvSpPr>
          <p:nvPr/>
        </p:nvSpPr>
        <p:spPr bwMode="auto">
          <a:xfrm rot="-3164359">
            <a:off x="4396582" y="5736429"/>
            <a:ext cx="661988"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022A"/>
                </a:solidFill>
                <a:latin typeface="Times New Roman" charset="0"/>
              </a:rPr>
              <a:t>Forming</a:t>
            </a:r>
            <a:endParaRPr lang="en-US">
              <a:solidFill>
                <a:srgbClr val="FF022A"/>
              </a:solidFill>
            </a:endParaRPr>
          </a:p>
        </p:txBody>
      </p:sp>
      <p:sp>
        <p:nvSpPr>
          <p:cNvPr id="597273" name="Rectangle 281"/>
          <p:cNvSpPr>
            <a:spLocks noChangeArrowheads="1"/>
          </p:cNvSpPr>
          <p:nvPr/>
        </p:nvSpPr>
        <p:spPr bwMode="auto">
          <a:xfrm rot="-3159152">
            <a:off x="5129213" y="4735510"/>
            <a:ext cx="7112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022A"/>
                </a:solidFill>
                <a:latin typeface="Times New Roman" charset="0"/>
              </a:rPr>
              <a:t>Storming</a:t>
            </a:r>
            <a:endParaRPr lang="en-US">
              <a:solidFill>
                <a:srgbClr val="FF022A"/>
              </a:solidFill>
            </a:endParaRPr>
          </a:p>
        </p:txBody>
      </p:sp>
      <p:sp>
        <p:nvSpPr>
          <p:cNvPr id="597274" name="Rectangle 282"/>
          <p:cNvSpPr>
            <a:spLocks noChangeArrowheads="1"/>
          </p:cNvSpPr>
          <p:nvPr/>
        </p:nvSpPr>
        <p:spPr bwMode="auto">
          <a:xfrm rot="-3243605">
            <a:off x="6106319" y="3477417"/>
            <a:ext cx="681037"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022A"/>
                </a:solidFill>
                <a:latin typeface="Times New Roman" charset="0"/>
              </a:rPr>
              <a:t>Norming</a:t>
            </a:r>
            <a:endParaRPr lang="en-US">
              <a:solidFill>
                <a:srgbClr val="FF022A"/>
              </a:solidFill>
            </a:endParaRPr>
          </a:p>
        </p:txBody>
      </p:sp>
      <p:sp>
        <p:nvSpPr>
          <p:cNvPr id="597275" name="Rectangle 283"/>
          <p:cNvSpPr>
            <a:spLocks noChangeArrowheads="1"/>
          </p:cNvSpPr>
          <p:nvPr/>
        </p:nvSpPr>
        <p:spPr bwMode="auto">
          <a:xfrm rot="-3264990">
            <a:off x="7007225" y="2174873"/>
            <a:ext cx="879475"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022A"/>
                </a:solidFill>
                <a:latin typeface="Times New Roman" charset="0"/>
              </a:rPr>
              <a:t>Performing</a:t>
            </a:r>
            <a:endParaRPr lang="en-US">
              <a:solidFill>
                <a:srgbClr val="FF022A"/>
              </a:solidFill>
            </a:endParaRPr>
          </a:p>
        </p:txBody>
      </p:sp>
      <p:sp>
        <p:nvSpPr>
          <p:cNvPr id="48152" name="Line 285"/>
          <p:cNvSpPr>
            <a:spLocks noChangeShapeType="1"/>
          </p:cNvSpPr>
          <p:nvPr/>
        </p:nvSpPr>
        <p:spPr bwMode="auto">
          <a:xfrm>
            <a:off x="3352800" y="1054098"/>
            <a:ext cx="0" cy="563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7" name="Rectangle 2"/>
          <p:cNvSpPr txBox="1">
            <a:spLocks noChangeArrowheads="1"/>
          </p:cNvSpPr>
          <p:nvPr/>
        </p:nvSpPr>
        <p:spPr bwMode="auto">
          <a:xfrm>
            <a:off x="0" y="368298"/>
            <a:ext cx="91440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00"/>
                </a:solidFill>
                <a:effectLst/>
                <a:uLnTx/>
                <a:uFillTx/>
                <a:latin typeface="+mj-lt"/>
                <a:ea typeface="ＭＳ Ｐゴシック" charset="-128"/>
                <a:cs typeface="ＭＳ Ｐゴシック" charset="-128"/>
              </a:rPr>
              <a:t>And you end with </a:t>
            </a:r>
            <a:r>
              <a:rPr lang="en-US" sz="3200" b="1" kern="0" dirty="0" smtClean="0">
                <a:solidFill>
                  <a:srgbClr val="FFFF00"/>
                </a:solidFill>
                <a:latin typeface="+mj-lt"/>
              </a:rPr>
              <a:t>managing the </a:t>
            </a:r>
            <a:r>
              <a:rPr lang="en-US" sz="3200" b="1" kern="0" dirty="0" smtClean="0">
                <a:solidFill>
                  <a:srgbClr val="FF0000"/>
                </a:solidFill>
                <a:latin typeface="+mj-lt"/>
              </a:rPr>
              <a:t>T</a:t>
            </a:r>
            <a:r>
              <a:rPr kumimoji="0" lang="en-US" sz="3200" b="1" i="0" u="none" strike="noStrike" kern="0" cap="none" spc="0" normalizeH="0" baseline="0" noProof="0" dirty="0" err="1" smtClean="0">
                <a:ln>
                  <a:noFill/>
                </a:ln>
                <a:solidFill>
                  <a:srgbClr val="FF0000"/>
                </a:solidFill>
                <a:effectLst/>
                <a:uLnTx/>
                <a:uFillTx/>
                <a:latin typeface="+mj-lt"/>
                <a:ea typeface="ＭＳ Ｐゴシック" charset="-128"/>
                <a:cs typeface="ＭＳ Ｐゴシック" charset="-128"/>
              </a:rPr>
              <a:t>eam</a:t>
            </a:r>
            <a:r>
              <a:rPr kumimoji="0" lang="en-US" sz="3200" b="1" i="0" u="none"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t> Development Stages…</a:t>
            </a:r>
            <a:endParaRPr kumimoji="0" lang="en-US" sz="3200" b="1" i="0" u="none" strike="noStrike" kern="0" cap="none" spc="0" normalizeH="0" baseline="0" noProof="0" dirty="0">
              <a:ln>
                <a:noFill/>
              </a:ln>
              <a:solidFill>
                <a:srgbClr val="FF0000"/>
              </a:solidFill>
              <a:effectLst/>
              <a:uLnTx/>
              <a:uFillTx/>
              <a:latin typeface="+mj-lt"/>
              <a:ea typeface="ＭＳ Ｐゴシック" charset="-128"/>
              <a:cs typeface="ＭＳ Ｐゴシック" charset="-128"/>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7241"/>
                                        </p:tgtEl>
                                        <p:attrNameLst>
                                          <p:attrName>style.visibility</p:attrName>
                                        </p:attrNameLst>
                                      </p:cBhvr>
                                      <p:to>
                                        <p:strVal val="visible"/>
                                      </p:to>
                                    </p:set>
                                    <p:animEffect transition="in" filter="dissolve">
                                      <p:cBhvr>
                                        <p:cTn id="27" dur="500"/>
                                        <p:tgtEl>
                                          <p:spTgt spid="59724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97267">
                                            <p:txEl>
                                              <p:pRg st="0" end="0"/>
                                            </p:txEl>
                                          </p:spTgt>
                                        </p:tgtEl>
                                        <p:attrNameLst>
                                          <p:attrName>style.visibility</p:attrName>
                                        </p:attrNameLst>
                                      </p:cBhvr>
                                      <p:to>
                                        <p:strVal val="visible"/>
                                      </p:to>
                                    </p:set>
                                    <p:animEffect transition="in" filter="dissolve">
                                      <p:cBhvr>
                                        <p:cTn id="32" dur="500"/>
                                        <p:tgtEl>
                                          <p:spTgt spid="59726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97272">
                                            <p:txEl>
                                              <p:pRg st="0" end="0"/>
                                            </p:txEl>
                                          </p:spTgt>
                                        </p:tgtEl>
                                        <p:attrNameLst>
                                          <p:attrName>style.visibility</p:attrName>
                                        </p:attrNameLst>
                                      </p:cBhvr>
                                      <p:to>
                                        <p:strVal val="visible"/>
                                      </p:to>
                                    </p:set>
                                    <p:animEffect transition="in" filter="dissolve">
                                      <p:cBhvr>
                                        <p:cTn id="37" dur="500"/>
                                        <p:tgtEl>
                                          <p:spTgt spid="59727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597268">
                                            <p:txEl>
                                              <p:pRg st="0" end="0"/>
                                            </p:txEl>
                                          </p:spTgt>
                                        </p:tgtEl>
                                        <p:attrNameLst>
                                          <p:attrName>style.visibility</p:attrName>
                                        </p:attrNameLst>
                                      </p:cBhvr>
                                      <p:to>
                                        <p:strVal val="visible"/>
                                      </p:to>
                                    </p:set>
                                    <p:animEffect transition="in" filter="dissolve">
                                      <p:cBhvr>
                                        <p:cTn id="42" dur="500"/>
                                        <p:tgtEl>
                                          <p:spTgt spid="59726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97273">
                                            <p:txEl>
                                              <p:pRg st="0" end="0"/>
                                            </p:txEl>
                                          </p:spTgt>
                                        </p:tgtEl>
                                        <p:attrNameLst>
                                          <p:attrName>style.visibility</p:attrName>
                                        </p:attrNameLst>
                                      </p:cBhvr>
                                      <p:to>
                                        <p:strVal val="visible"/>
                                      </p:to>
                                    </p:set>
                                    <p:animEffect transition="in" filter="dissolve">
                                      <p:cBhvr>
                                        <p:cTn id="47" dur="500"/>
                                        <p:tgtEl>
                                          <p:spTgt spid="59727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97269">
                                            <p:txEl>
                                              <p:pRg st="0" end="0"/>
                                            </p:txEl>
                                          </p:spTgt>
                                        </p:tgtEl>
                                        <p:attrNameLst>
                                          <p:attrName>style.visibility</p:attrName>
                                        </p:attrNameLst>
                                      </p:cBhvr>
                                      <p:to>
                                        <p:strVal val="visible"/>
                                      </p:to>
                                    </p:set>
                                    <p:animEffect transition="in" filter="dissolve">
                                      <p:cBhvr>
                                        <p:cTn id="52" dur="500"/>
                                        <p:tgtEl>
                                          <p:spTgt spid="59726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97274">
                                            <p:txEl>
                                              <p:pRg st="0" end="0"/>
                                            </p:txEl>
                                          </p:spTgt>
                                        </p:tgtEl>
                                        <p:attrNameLst>
                                          <p:attrName>style.visibility</p:attrName>
                                        </p:attrNameLst>
                                      </p:cBhvr>
                                      <p:to>
                                        <p:strVal val="visible"/>
                                      </p:to>
                                    </p:set>
                                    <p:animEffect transition="in" filter="dissolve">
                                      <p:cBhvr>
                                        <p:cTn id="57" dur="500"/>
                                        <p:tgtEl>
                                          <p:spTgt spid="59727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97270">
                                            <p:txEl>
                                              <p:pRg st="0" end="0"/>
                                            </p:txEl>
                                          </p:spTgt>
                                        </p:tgtEl>
                                        <p:attrNameLst>
                                          <p:attrName>style.visibility</p:attrName>
                                        </p:attrNameLst>
                                      </p:cBhvr>
                                      <p:to>
                                        <p:strVal val="visible"/>
                                      </p:to>
                                    </p:set>
                                    <p:animEffect transition="in" filter="dissolve">
                                      <p:cBhvr>
                                        <p:cTn id="62" dur="500"/>
                                        <p:tgtEl>
                                          <p:spTgt spid="59727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97275">
                                            <p:txEl>
                                              <p:pRg st="0" end="0"/>
                                            </p:txEl>
                                          </p:spTgt>
                                        </p:tgtEl>
                                        <p:attrNameLst>
                                          <p:attrName>style.visibility</p:attrName>
                                        </p:attrNameLst>
                                      </p:cBhvr>
                                      <p:to>
                                        <p:strVal val="visible"/>
                                      </p:to>
                                    </p:set>
                                    <p:animEffect transition="in" filter="dissolve">
                                      <p:cBhvr>
                                        <p:cTn id="67" dur="500"/>
                                        <p:tgtEl>
                                          <p:spTgt spid="59727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597271">
                                            <p:txEl>
                                              <p:pRg st="0" end="0"/>
                                            </p:txEl>
                                          </p:spTgt>
                                        </p:tgtEl>
                                        <p:attrNameLst>
                                          <p:attrName>style.visibility</p:attrName>
                                        </p:attrNameLst>
                                      </p:cBhvr>
                                      <p:to>
                                        <p:strVal val="visible"/>
                                      </p:to>
                                    </p:set>
                                    <p:animEffect transition="in" filter="dissolve">
                                      <p:cBhvr>
                                        <p:cTn id="72" dur="500"/>
                                        <p:tgtEl>
                                          <p:spTgt spid="5972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241" grpId="0" animBg="1"/>
      <p:bldP spid="597267" grpId="0" build="p" autoUpdateAnimBg="0"/>
      <p:bldP spid="597268" grpId="0" build="p" autoUpdateAnimBg="0"/>
      <p:bldP spid="597269" grpId="0" build="p" autoUpdateAnimBg="0"/>
      <p:bldP spid="597270" grpId="0" build="p" autoUpdateAnimBg="0"/>
      <p:bldP spid="597271" grpId="0" build="p" autoUpdateAnimBg="0"/>
      <p:bldP spid="597272" grpId="0" build="p" autoUpdateAnimBg="0"/>
      <p:bldP spid="597273" grpId="0" build="p" autoUpdateAnimBg="0"/>
      <p:bldP spid="597274" grpId="0" build="p" autoUpdateAnimBg="0"/>
      <p:bldP spid="597275" grpId="0" build="p" autoUpdateAnimBg="0"/>
    </p:bld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Rectangle 2"/>
          <p:cNvSpPr txBox="1">
            <a:spLocks noChangeArrowheads="1"/>
          </p:cNvSpPr>
          <p:nvPr/>
        </p:nvSpPr>
        <p:spPr bwMode="auto">
          <a:xfrm>
            <a:off x="685800" y="76200"/>
            <a:ext cx="77724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mj-lt"/>
                <a:ea typeface="ＭＳ Ｐゴシック" charset="-128"/>
                <a:cs typeface="ＭＳ Ｐゴシック" charset="-128"/>
              </a:rPr>
              <a:t>…Avoiding </a:t>
            </a:r>
            <a:r>
              <a:rPr kumimoji="0" lang="en-US" sz="3600" b="1" i="0" u="none" strike="noStrike" kern="0" cap="none" spc="0" normalizeH="0" baseline="0" noProof="0" dirty="0" smtClean="0">
                <a:ln>
                  <a:noFill/>
                </a:ln>
                <a:solidFill>
                  <a:srgbClr val="FF0000"/>
                </a:solidFill>
                <a:effectLst/>
                <a:uLnTx/>
                <a:uFillTx/>
                <a:latin typeface="+mj-lt"/>
                <a:ea typeface="ＭＳ Ｐゴシック" charset="-128"/>
                <a:cs typeface="ＭＳ Ｐゴシック" charset="-128"/>
              </a:rPr>
              <a:t>Groupthink…</a:t>
            </a:r>
            <a:r>
              <a:rPr kumimoji="0" lang="en-US" sz="3600" b="1" i="0" u="none" strike="noStrike" kern="0" cap="none" spc="0" normalizeH="0" noProof="0" dirty="0" smtClean="0">
                <a:ln>
                  <a:noFill/>
                </a:ln>
                <a:solidFill>
                  <a:srgbClr val="FFFF00"/>
                </a:solidFill>
                <a:effectLst/>
                <a:uLnTx/>
                <a:uFillTx/>
                <a:latin typeface="+mj-lt"/>
                <a:ea typeface="ＭＳ Ｐゴシック" charset="-128"/>
                <a:cs typeface="ＭＳ Ｐゴシック" charset="-128"/>
              </a:rPr>
              <a:t> </a:t>
            </a:r>
            <a:endParaRPr kumimoji="0" lang="en-US" sz="3600" b="1" i="0" u="none" strike="noStrike" kern="0" cap="none" spc="0" normalizeH="0" baseline="0" noProof="0" dirty="0">
              <a:ln>
                <a:noFill/>
              </a:ln>
              <a:solidFill>
                <a:srgbClr val="FFFF00"/>
              </a:solidFill>
              <a:effectLst/>
              <a:uLnTx/>
              <a:uFillTx/>
              <a:latin typeface="+mj-lt"/>
              <a:ea typeface="ＭＳ Ｐゴシック" charset="-128"/>
              <a:cs typeface="ＭＳ Ｐゴシック" charset="-128"/>
            </a:endParaRPr>
          </a:p>
        </p:txBody>
      </p:sp>
      <p:grpSp>
        <p:nvGrpSpPr>
          <p:cNvPr id="18" name="Group 3"/>
          <p:cNvGrpSpPr>
            <a:grpSpLocks/>
          </p:cNvGrpSpPr>
          <p:nvPr/>
        </p:nvGrpSpPr>
        <p:grpSpPr bwMode="auto">
          <a:xfrm>
            <a:off x="228600" y="4191000"/>
            <a:ext cx="1828800" cy="2209800"/>
            <a:chOff x="144" y="2640"/>
            <a:chExt cx="1152" cy="1392"/>
          </a:xfrm>
        </p:grpSpPr>
        <p:sp>
          <p:nvSpPr>
            <p:cNvPr id="19" name="Rectangle 4"/>
            <p:cNvSpPr>
              <a:spLocks noChangeArrowheads="1"/>
            </p:cNvSpPr>
            <p:nvPr/>
          </p:nvSpPr>
          <p:spPr bwMode="auto">
            <a:xfrm>
              <a:off x="144" y="2832"/>
              <a:ext cx="1152" cy="33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400">
                  <a:latin typeface="Times New Roman" charset="0"/>
                </a:rPr>
                <a:t>B-2</a:t>
              </a:r>
            </a:p>
            <a:p>
              <a:pPr algn="ctr"/>
              <a:r>
                <a:rPr lang="en-US" sz="1400">
                  <a:latin typeface="Times New Roman" charset="0"/>
                </a:rPr>
                <a:t>Provocative Context</a:t>
              </a:r>
            </a:p>
          </p:txBody>
        </p:sp>
        <p:grpSp>
          <p:nvGrpSpPr>
            <p:cNvPr id="20" name="Group 5"/>
            <p:cNvGrpSpPr>
              <a:grpSpLocks/>
            </p:cNvGrpSpPr>
            <p:nvPr/>
          </p:nvGrpSpPr>
          <p:grpSpPr bwMode="auto">
            <a:xfrm>
              <a:off x="144" y="2640"/>
              <a:ext cx="1152" cy="1392"/>
              <a:chOff x="144" y="2640"/>
              <a:chExt cx="1152" cy="1392"/>
            </a:xfrm>
          </p:grpSpPr>
          <p:sp>
            <p:nvSpPr>
              <p:cNvPr id="21" name="Rectangle 6"/>
              <p:cNvSpPr>
                <a:spLocks noChangeArrowheads="1"/>
              </p:cNvSpPr>
              <p:nvPr/>
            </p:nvSpPr>
            <p:spPr bwMode="auto">
              <a:xfrm>
                <a:off x="144" y="3168"/>
                <a:ext cx="1152" cy="864"/>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171450" indent="-171450">
                  <a:buFontTx/>
                  <a:buAutoNum type="arabicPeriod"/>
                </a:pPr>
                <a:r>
                  <a:rPr lang="en-US" sz="1200">
                    <a:latin typeface="Times New Roman" charset="0"/>
                  </a:rPr>
                  <a:t>High stress from</a:t>
                </a:r>
                <a:br>
                  <a:rPr lang="en-US" sz="1200">
                    <a:latin typeface="Times New Roman" charset="0"/>
                  </a:rPr>
                </a:br>
                <a:r>
                  <a:rPr lang="en-US" sz="1200">
                    <a:latin typeface="Times New Roman" charset="0"/>
                  </a:rPr>
                  <a:t>external threats</a:t>
                </a:r>
              </a:p>
              <a:p>
                <a:pPr marL="171450" indent="-171450">
                  <a:buFontTx/>
                  <a:buAutoNum type="arabicPeriod"/>
                </a:pPr>
                <a:r>
                  <a:rPr lang="en-US" sz="1200">
                    <a:latin typeface="Times New Roman" charset="0"/>
                  </a:rPr>
                  <a:t>Low self-esteem:</a:t>
                </a:r>
                <a:br>
                  <a:rPr lang="en-US" sz="1200">
                    <a:latin typeface="Times New Roman" charset="0"/>
                  </a:rPr>
                </a:br>
                <a:r>
                  <a:rPr lang="en-US" sz="1200">
                    <a:latin typeface="Times New Roman" charset="0"/>
                  </a:rPr>
                  <a:t>- recent failures</a:t>
                </a:r>
                <a:br>
                  <a:rPr lang="en-US" sz="1200">
                    <a:latin typeface="Times New Roman" charset="0"/>
                  </a:rPr>
                </a:br>
                <a:r>
                  <a:rPr lang="en-US" sz="1200">
                    <a:latin typeface="Times New Roman" charset="0"/>
                  </a:rPr>
                  <a:t>- excessive complexity</a:t>
                </a:r>
                <a:br>
                  <a:rPr lang="en-US" sz="1200">
                    <a:latin typeface="Times New Roman" charset="0"/>
                  </a:rPr>
                </a:br>
                <a:r>
                  <a:rPr lang="en-US" sz="1200">
                    <a:latin typeface="Times New Roman" charset="0"/>
                  </a:rPr>
                  <a:t>- moral dilemmas</a:t>
                </a:r>
                <a:br>
                  <a:rPr lang="en-US" sz="1200">
                    <a:latin typeface="Times New Roman" charset="0"/>
                  </a:rPr>
                </a:br>
                <a:r>
                  <a:rPr lang="en-US" sz="1200">
                    <a:latin typeface="Times New Roman" charset="0"/>
                  </a:rPr>
                  <a:t>- etc.</a:t>
                </a:r>
              </a:p>
            </p:txBody>
          </p:sp>
          <p:sp>
            <p:nvSpPr>
              <p:cNvPr id="22" name="Rectangle 7"/>
              <p:cNvSpPr>
                <a:spLocks noChangeArrowheads="1"/>
              </p:cNvSpPr>
              <p:nvPr/>
            </p:nvSpPr>
            <p:spPr bwMode="auto">
              <a:xfrm>
                <a:off x="576" y="2640"/>
                <a:ext cx="243" cy="220"/>
              </a:xfrm>
              <a:prstGeom prst="rect">
                <a:avLst/>
              </a:prstGeom>
              <a:noFill/>
              <a:ln w="9525">
                <a:noFill/>
                <a:miter lim="800000"/>
                <a:headEnd/>
                <a:tailEnd/>
              </a:ln>
            </p:spPr>
            <p:txBody>
              <a:bodyPr>
                <a:prstTxWarp prst="textNoShape">
                  <a:avLst/>
                </a:prstTxWarp>
                <a:spAutoFit/>
              </a:bodyPr>
              <a:lstStyle/>
              <a:p>
                <a:pPr>
                  <a:lnSpc>
                    <a:spcPct val="80000"/>
                  </a:lnSpc>
                </a:pPr>
                <a:r>
                  <a:rPr lang="en-US" dirty="0">
                    <a:solidFill>
                      <a:srgbClr val="FFFFFF"/>
                    </a:solidFill>
                    <a:latin typeface="Arial Black" charset="0"/>
                  </a:rPr>
                  <a:t>+</a:t>
                </a:r>
              </a:p>
            </p:txBody>
          </p:sp>
        </p:grpSp>
      </p:grpSp>
      <p:grpSp>
        <p:nvGrpSpPr>
          <p:cNvPr id="23" name="Group 8"/>
          <p:cNvGrpSpPr>
            <a:grpSpLocks/>
          </p:cNvGrpSpPr>
          <p:nvPr/>
        </p:nvGrpSpPr>
        <p:grpSpPr bwMode="auto">
          <a:xfrm>
            <a:off x="228600" y="2057400"/>
            <a:ext cx="1828800" cy="2133600"/>
            <a:chOff x="144" y="1296"/>
            <a:chExt cx="1152" cy="1344"/>
          </a:xfrm>
        </p:grpSpPr>
        <p:sp>
          <p:nvSpPr>
            <p:cNvPr id="24" name="Rectangle 9"/>
            <p:cNvSpPr>
              <a:spLocks noChangeArrowheads="1"/>
            </p:cNvSpPr>
            <p:nvPr/>
          </p:nvSpPr>
          <p:spPr bwMode="auto">
            <a:xfrm>
              <a:off x="144" y="1488"/>
              <a:ext cx="1152" cy="33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400">
                  <a:latin typeface="Times New Roman" charset="0"/>
                </a:rPr>
                <a:t>B-1</a:t>
              </a:r>
            </a:p>
            <a:p>
              <a:pPr algn="ctr"/>
              <a:r>
                <a:rPr lang="en-US" sz="1400">
                  <a:latin typeface="Times New Roman" charset="0"/>
                </a:rPr>
                <a:t>Structural Faults</a:t>
              </a:r>
            </a:p>
          </p:txBody>
        </p:sp>
        <p:grpSp>
          <p:nvGrpSpPr>
            <p:cNvPr id="25" name="Group 10"/>
            <p:cNvGrpSpPr>
              <a:grpSpLocks/>
            </p:cNvGrpSpPr>
            <p:nvPr/>
          </p:nvGrpSpPr>
          <p:grpSpPr bwMode="auto">
            <a:xfrm>
              <a:off x="144" y="1296"/>
              <a:ext cx="1152" cy="1344"/>
              <a:chOff x="144" y="1296"/>
              <a:chExt cx="1152" cy="1344"/>
            </a:xfrm>
          </p:grpSpPr>
          <p:sp>
            <p:nvSpPr>
              <p:cNvPr id="27" name="Rectangle 11"/>
              <p:cNvSpPr>
                <a:spLocks noChangeArrowheads="1"/>
              </p:cNvSpPr>
              <p:nvPr/>
            </p:nvSpPr>
            <p:spPr bwMode="auto">
              <a:xfrm>
                <a:off x="144" y="1824"/>
                <a:ext cx="1152" cy="816"/>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171450" indent="-171450">
                  <a:buFontTx/>
                  <a:buAutoNum type="arabicPeriod"/>
                </a:pPr>
                <a:r>
                  <a:rPr lang="en-US" sz="1200">
                    <a:latin typeface="Times New Roman" charset="0"/>
                  </a:rPr>
                  <a:t>Insulation of group</a:t>
                </a:r>
              </a:p>
              <a:p>
                <a:pPr marL="171450" indent="-171450">
                  <a:buFontTx/>
                  <a:buAutoNum type="arabicPeriod"/>
                </a:pPr>
                <a:r>
                  <a:rPr lang="en-US" sz="1200">
                    <a:latin typeface="Times New Roman" charset="0"/>
                  </a:rPr>
                  <a:t>Lack of tradition of</a:t>
                </a:r>
                <a:br>
                  <a:rPr lang="en-US" sz="1200">
                    <a:latin typeface="Times New Roman" charset="0"/>
                  </a:rPr>
                </a:br>
                <a:r>
                  <a:rPr lang="en-US" sz="1200">
                    <a:latin typeface="Times New Roman" charset="0"/>
                  </a:rPr>
                  <a:t>impartial leadership</a:t>
                </a:r>
              </a:p>
              <a:p>
                <a:pPr marL="171450" indent="-171450">
                  <a:buFontTx/>
                  <a:buAutoNum type="arabicPeriod"/>
                </a:pPr>
                <a:r>
                  <a:rPr lang="en-US" sz="1200">
                    <a:latin typeface="Times New Roman" charset="0"/>
                  </a:rPr>
                  <a:t>Lack of norms for</a:t>
                </a:r>
                <a:br>
                  <a:rPr lang="en-US" sz="1200">
                    <a:latin typeface="Times New Roman" charset="0"/>
                  </a:rPr>
                </a:br>
                <a:r>
                  <a:rPr lang="en-US" sz="1200">
                    <a:latin typeface="Times New Roman" charset="0"/>
                  </a:rPr>
                  <a:t>methodical procedures</a:t>
                </a:r>
              </a:p>
              <a:p>
                <a:pPr marL="171450" indent="-171450">
                  <a:buFontTx/>
                  <a:buAutoNum type="arabicPeriod"/>
                </a:pPr>
                <a:r>
                  <a:rPr lang="en-US" sz="1200">
                    <a:latin typeface="Times New Roman" charset="0"/>
                  </a:rPr>
                  <a:t>Homogeneity of group</a:t>
                </a:r>
              </a:p>
            </p:txBody>
          </p:sp>
          <p:sp>
            <p:nvSpPr>
              <p:cNvPr id="28" name="Rectangle 12"/>
              <p:cNvSpPr>
                <a:spLocks noChangeArrowheads="1"/>
              </p:cNvSpPr>
              <p:nvPr/>
            </p:nvSpPr>
            <p:spPr bwMode="auto">
              <a:xfrm>
                <a:off x="576" y="1296"/>
                <a:ext cx="243" cy="220"/>
              </a:xfrm>
              <a:prstGeom prst="rect">
                <a:avLst/>
              </a:prstGeom>
              <a:noFill/>
              <a:ln w="9525">
                <a:noFill/>
                <a:miter lim="800000"/>
                <a:headEnd/>
                <a:tailEnd/>
              </a:ln>
            </p:spPr>
            <p:txBody>
              <a:bodyPr>
                <a:prstTxWarp prst="textNoShape">
                  <a:avLst/>
                </a:prstTxWarp>
                <a:spAutoFit/>
              </a:bodyPr>
              <a:lstStyle/>
              <a:p>
                <a:pPr>
                  <a:lnSpc>
                    <a:spcPct val="80000"/>
                  </a:lnSpc>
                </a:pPr>
                <a:r>
                  <a:rPr lang="en-US" dirty="0">
                    <a:solidFill>
                      <a:srgbClr val="FFFFFF"/>
                    </a:solidFill>
                    <a:latin typeface="Arial Black" charset="0"/>
                  </a:rPr>
                  <a:t>+</a:t>
                </a:r>
              </a:p>
            </p:txBody>
          </p:sp>
        </p:grpSp>
      </p:grpSp>
      <p:grpSp>
        <p:nvGrpSpPr>
          <p:cNvPr id="30" name="Group 13"/>
          <p:cNvGrpSpPr>
            <a:grpSpLocks/>
          </p:cNvGrpSpPr>
          <p:nvPr/>
        </p:nvGrpSpPr>
        <p:grpSpPr bwMode="auto">
          <a:xfrm>
            <a:off x="228600" y="874716"/>
            <a:ext cx="1828800" cy="1106491"/>
            <a:chOff x="144" y="551"/>
            <a:chExt cx="1152" cy="697"/>
          </a:xfrm>
        </p:grpSpPr>
        <p:sp>
          <p:nvSpPr>
            <p:cNvPr id="42" name="Rectangle 14"/>
            <p:cNvSpPr>
              <a:spLocks noChangeArrowheads="1"/>
            </p:cNvSpPr>
            <p:nvPr/>
          </p:nvSpPr>
          <p:spPr bwMode="auto">
            <a:xfrm>
              <a:off x="144" y="816"/>
              <a:ext cx="1152" cy="43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400">
                  <a:latin typeface="Times New Roman" charset="0"/>
                </a:rPr>
                <a:t>A</a:t>
              </a:r>
            </a:p>
            <a:p>
              <a:pPr algn="ctr"/>
              <a:r>
                <a:rPr lang="en-US" sz="1400">
                  <a:latin typeface="Times New Roman" charset="0"/>
                </a:rPr>
                <a:t>Decision Makers A</a:t>
              </a:r>
            </a:p>
            <a:p>
              <a:pPr algn="ctr"/>
              <a:r>
                <a:rPr lang="en-US" sz="1400">
                  <a:latin typeface="Times New Roman" charset="0"/>
                </a:rPr>
                <a:t>Cohesive Group</a:t>
              </a:r>
            </a:p>
          </p:txBody>
        </p:sp>
        <p:sp>
          <p:nvSpPr>
            <p:cNvPr id="43" name="Rectangle 15"/>
            <p:cNvSpPr>
              <a:spLocks noChangeArrowheads="1"/>
            </p:cNvSpPr>
            <p:nvPr/>
          </p:nvSpPr>
          <p:spPr bwMode="auto">
            <a:xfrm>
              <a:off x="144" y="551"/>
              <a:ext cx="1152" cy="233"/>
            </a:xfrm>
            <a:prstGeom prst="rect">
              <a:avLst/>
            </a:prstGeom>
            <a:noFill/>
            <a:ln w="9525">
              <a:noFill/>
              <a:miter lim="800000"/>
              <a:headEnd/>
              <a:tailEnd/>
            </a:ln>
          </p:spPr>
          <p:txBody>
            <a:bodyPr>
              <a:prstTxWarp prst="textNoShape">
                <a:avLst/>
              </a:prstTxWarp>
              <a:spAutoFit/>
            </a:bodyPr>
            <a:lstStyle/>
            <a:p>
              <a:pPr algn="ctr"/>
              <a:r>
                <a:rPr lang="en-US" sz="1800" dirty="0">
                  <a:solidFill>
                    <a:srgbClr val="FF0066"/>
                  </a:solidFill>
                  <a:latin typeface="Times New Roman" charset="0"/>
                </a:rPr>
                <a:t>ANTECEDENTS</a:t>
              </a:r>
            </a:p>
          </p:txBody>
        </p:sp>
      </p:grpSp>
      <p:grpSp>
        <p:nvGrpSpPr>
          <p:cNvPr id="44" name="Group 16"/>
          <p:cNvGrpSpPr>
            <a:grpSpLocks/>
          </p:cNvGrpSpPr>
          <p:nvPr/>
        </p:nvGrpSpPr>
        <p:grpSpPr bwMode="auto">
          <a:xfrm>
            <a:off x="2133600" y="2095500"/>
            <a:ext cx="2133600" cy="1600200"/>
            <a:chOff x="1344" y="1320"/>
            <a:chExt cx="1344" cy="1008"/>
          </a:xfrm>
        </p:grpSpPr>
        <p:sp>
          <p:nvSpPr>
            <p:cNvPr id="45" name="Oval 17"/>
            <p:cNvSpPr>
              <a:spLocks noChangeArrowheads="1"/>
            </p:cNvSpPr>
            <p:nvPr/>
          </p:nvSpPr>
          <p:spPr bwMode="auto">
            <a:xfrm>
              <a:off x="1680" y="1320"/>
              <a:ext cx="1008" cy="100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600">
                  <a:latin typeface="Times New Roman" charset="0"/>
                </a:rPr>
                <a:t>Concurrence-</a:t>
              </a:r>
            </a:p>
            <a:p>
              <a:pPr algn="ctr"/>
              <a:r>
                <a:rPr lang="en-US" sz="1600">
                  <a:latin typeface="Times New Roman" charset="0"/>
                </a:rPr>
                <a:t>Seeking</a:t>
              </a:r>
            </a:p>
            <a:p>
              <a:pPr algn="ctr"/>
              <a:r>
                <a:rPr lang="en-US" sz="1600">
                  <a:latin typeface="Times New Roman" charset="0"/>
                </a:rPr>
                <a:t>Tendency</a:t>
              </a:r>
            </a:p>
            <a:p>
              <a:pPr algn="ctr"/>
              <a:r>
                <a:rPr lang="en-US" sz="1600">
                  <a:latin typeface="Times New Roman" charset="0"/>
                </a:rPr>
                <a:t>(Groupthink)</a:t>
              </a:r>
            </a:p>
          </p:txBody>
        </p:sp>
        <p:sp>
          <p:nvSpPr>
            <p:cNvPr id="46" name="Line 18"/>
            <p:cNvSpPr>
              <a:spLocks noChangeShapeType="1"/>
            </p:cNvSpPr>
            <p:nvPr/>
          </p:nvSpPr>
          <p:spPr bwMode="auto">
            <a:xfrm>
              <a:off x="1344" y="1824"/>
              <a:ext cx="288" cy="0"/>
            </a:xfrm>
            <a:prstGeom prst="line">
              <a:avLst/>
            </a:prstGeom>
            <a:noFill/>
            <a:ln w="76200">
              <a:solidFill>
                <a:srgbClr val="FFFF00"/>
              </a:solidFill>
              <a:round/>
              <a:headEnd/>
              <a:tailEnd type="arrow" w="med" len="med"/>
            </a:ln>
          </p:spPr>
          <p:txBody>
            <a:bodyPr wrap="none">
              <a:prstTxWarp prst="textNoShape">
                <a:avLst/>
              </a:prstTxWarp>
            </a:bodyPr>
            <a:lstStyle/>
            <a:p>
              <a:endParaRPr lang="en-US"/>
            </a:p>
          </p:txBody>
        </p:sp>
      </p:grpSp>
      <p:grpSp>
        <p:nvGrpSpPr>
          <p:cNvPr id="47" name="Group 19"/>
          <p:cNvGrpSpPr>
            <a:grpSpLocks/>
          </p:cNvGrpSpPr>
          <p:nvPr/>
        </p:nvGrpSpPr>
        <p:grpSpPr bwMode="auto">
          <a:xfrm>
            <a:off x="6781800" y="1295400"/>
            <a:ext cx="2209800" cy="3581400"/>
            <a:chOff x="4272" y="816"/>
            <a:chExt cx="1392" cy="2256"/>
          </a:xfrm>
        </p:grpSpPr>
        <p:sp>
          <p:nvSpPr>
            <p:cNvPr id="48" name="Line 20"/>
            <p:cNvSpPr>
              <a:spLocks noChangeShapeType="1"/>
            </p:cNvSpPr>
            <p:nvPr/>
          </p:nvSpPr>
          <p:spPr bwMode="auto">
            <a:xfrm>
              <a:off x="4272" y="1824"/>
              <a:ext cx="288" cy="0"/>
            </a:xfrm>
            <a:prstGeom prst="line">
              <a:avLst/>
            </a:prstGeom>
            <a:noFill/>
            <a:ln w="76200">
              <a:solidFill>
                <a:srgbClr val="FFFF00"/>
              </a:solidFill>
              <a:round/>
              <a:headEnd/>
              <a:tailEnd type="arrow" w="med" len="med"/>
            </a:ln>
          </p:spPr>
          <p:txBody>
            <a:bodyPr wrap="none">
              <a:prstTxWarp prst="textNoShape">
                <a:avLst/>
              </a:prstTxWarp>
            </a:bodyPr>
            <a:lstStyle/>
            <a:p>
              <a:endParaRPr lang="en-US"/>
            </a:p>
          </p:txBody>
        </p:sp>
        <p:grpSp>
          <p:nvGrpSpPr>
            <p:cNvPr id="49" name="Group 21"/>
            <p:cNvGrpSpPr>
              <a:grpSpLocks/>
            </p:cNvGrpSpPr>
            <p:nvPr/>
          </p:nvGrpSpPr>
          <p:grpSpPr bwMode="auto">
            <a:xfrm>
              <a:off x="4656" y="816"/>
              <a:ext cx="1008" cy="2256"/>
              <a:chOff x="4464" y="1392"/>
              <a:chExt cx="1008" cy="2256"/>
            </a:xfrm>
          </p:grpSpPr>
          <p:sp>
            <p:nvSpPr>
              <p:cNvPr id="50" name="Rectangle 22"/>
              <p:cNvSpPr>
                <a:spLocks noChangeArrowheads="1"/>
              </p:cNvSpPr>
              <p:nvPr/>
            </p:nvSpPr>
            <p:spPr bwMode="auto">
              <a:xfrm>
                <a:off x="4464" y="1392"/>
                <a:ext cx="1008" cy="43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400">
                    <a:latin typeface="Times New Roman" charset="0"/>
                  </a:rPr>
                  <a:t>D</a:t>
                </a:r>
              </a:p>
              <a:p>
                <a:pPr algn="ctr"/>
                <a:r>
                  <a:rPr lang="en-US" sz="1400">
                    <a:latin typeface="Times New Roman" charset="0"/>
                  </a:rPr>
                  <a:t>Symptoms of</a:t>
                </a:r>
                <a:br>
                  <a:rPr lang="en-US" sz="1400">
                    <a:latin typeface="Times New Roman" charset="0"/>
                  </a:rPr>
                </a:br>
                <a:r>
                  <a:rPr lang="en-US" sz="1400">
                    <a:latin typeface="Times New Roman" charset="0"/>
                  </a:rPr>
                  <a:t>Defective DM</a:t>
                </a:r>
              </a:p>
            </p:txBody>
          </p:sp>
          <p:sp>
            <p:nvSpPr>
              <p:cNvPr id="51" name="Rectangle 23"/>
              <p:cNvSpPr>
                <a:spLocks noChangeArrowheads="1"/>
              </p:cNvSpPr>
              <p:nvPr/>
            </p:nvSpPr>
            <p:spPr bwMode="auto">
              <a:xfrm>
                <a:off x="4464" y="1824"/>
                <a:ext cx="1008" cy="1824"/>
              </a:xfrm>
              <a:prstGeom prst="rect">
                <a:avLst/>
              </a:prstGeom>
              <a:solidFill>
                <a:schemeClr val="bg1"/>
              </a:solidFill>
              <a:ln w="9525">
                <a:solidFill>
                  <a:srgbClr val="FFFF00"/>
                </a:solidFill>
                <a:miter lim="800000"/>
                <a:headEnd/>
                <a:tailEnd/>
              </a:ln>
            </p:spPr>
            <p:txBody>
              <a:bodyPr wrap="none" anchor="ctr">
                <a:prstTxWarp prst="textNoShape">
                  <a:avLst/>
                </a:prstTxWarp>
              </a:bodyPr>
              <a:lstStyle/>
              <a:p>
                <a:pPr marL="171450" indent="-171450">
                  <a:buFontTx/>
                  <a:buAutoNum type="arabicPeriod"/>
                </a:pPr>
                <a:r>
                  <a:rPr lang="en-US" sz="1200" b="0" dirty="0">
                    <a:latin typeface="Times New Roman" charset="0"/>
                  </a:rPr>
                  <a:t>Incomplete survey</a:t>
                </a:r>
                <a:br>
                  <a:rPr lang="en-US" sz="1200" b="0" dirty="0">
                    <a:latin typeface="Times New Roman" charset="0"/>
                  </a:rPr>
                </a:br>
                <a:r>
                  <a:rPr lang="en-US" sz="1200" b="0" dirty="0">
                    <a:latin typeface="Times New Roman" charset="0"/>
                  </a:rPr>
                  <a:t>of alternatives</a:t>
                </a:r>
              </a:p>
              <a:p>
                <a:pPr marL="171450" indent="-171450">
                  <a:buFontTx/>
                  <a:buAutoNum type="arabicPeriod"/>
                </a:pPr>
                <a:r>
                  <a:rPr lang="en-US" sz="1200" b="0" dirty="0">
                    <a:latin typeface="Times New Roman" charset="0"/>
                  </a:rPr>
                  <a:t>Incomplete survey</a:t>
                </a:r>
                <a:br>
                  <a:rPr lang="en-US" sz="1200" b="0" dirty="0">
                    <a:latin typeface="Times New Roman" charset="0"/>
                  </a:rPr>
                </a:br>
                <a:r>
                  <a:rPr lang="en-US" sz="1200" b="0" dirty="0">
                    <a:latin typeface="Times New Roman" charset="0"/>
                  </a:rPr>
                  <a:t>of objectives</a:t>
                </a:r>
              </a:p>
              <a:p>
                <a:pPr marL="171450" indent="-171450">
                  <a:buFontTx/>
                  <a:buAutoNum type="arabicPeriod"/>
                </a:pPr>
                <a:r>
                  <a:rPr lang="en-US" sz="1200" b="0" dirty="0">
                    <a:latin typeface="Times New Roman" charset="0"/>
                  </a:rPr>
                  <a:t>Failure to examine</a:t>
                </a:r>
                <a:br>
                  <a:rPr lang="en-US" sz="1200" b="0" dirty="0">
                    <a:latin typeface="Times New Roman" charset="0"/>
                  </a:rPr>
                </a:br>
                <a:r>
                  <a:rPr lang="en-US" sz="1200" b="0" dirty="0">
                    <a:latin typeface="Times New Roman" charset="0"/>
                  </a:rPr>
                  <a:t>risks of preferred</a:t>
                </a:r>
                <a:br>
                  <a:rPr lang="en-US" sz="1200" b="0" dirty="0">
                    <a:latin typeface="Times New Roman" charset="0"/>
                  </a:rPr>
                </a:br>
                <a:r>
                  <a:rPr lang="en-US" sz="1200" b="0" dirty="0">
                    <a:latin typeface="Times New Roman" charset="0"/>
                  </a:rPr>
                  <a:t>choice</a:t>
                </a:r>
              </a:p>
              <a:p>
                <a:pPr marL="171450" indent="-171450">
                  <a:buFontTx/>
                  <a:buAutoNum type="arabicPeriod"/>
                </a:pPr>
                <a:r>
                  <a:rPr lang="en-US" sz="1200" b="0" dirty="0">
                    <a:latin typeface="Times New Roman" charset="0"/>
                  </a:rPr>
                  <a:t>Failure to reappraise</a:t>
                </a:r>
                <a:br>
                  <a:rPr lang="en-US" sz="1200" b="0" dirty="0">
                    <a:latin typeface="Times New Roman" charset="0"/>
                  </a:rPr>
                </a:br>
                <a:r>
                  <a:rPr lang="en-US" sz="1200" b="0" dirty="0">
                    <a:latin typeface="Times New Roman" charset="0"/>
                  </a:rPr>
                  <a:t>rejected choices</a:t>
                </a:r>
              </a:p>
              <a:p>
                <a:pPr marL="171450" indent="-171450">
                  <a:buFontTx/>
                  <a:buAutoNum type="arabicPeriod"/>
                </a:pPr>
                <a:r>
                  <a:rPr lang="en-US" sz="1200" b="0" dirty="0">
                    <a:latin typeface="Times New Roman" charset="0"/>
                  </a:rPr>
                  <a:t>Poor information</a:t>
                </a:r>
                <a:br>
                  <a:rPr lang="en-US" sz="1200" b="0" dirty="0">
                    <a:latin typeface="Times New Roman" charset="0"/>
                  </a:rPr>
                </a:br>
                <a:r>
                  <a:rPr lang="en-US" sz="1200" b="0" dirty="0">
                    <a:latin typeface="Times New Roman" charset="0"/>
                  </a:rPr>
                  <a:t>search</a:t>
                </a:r>
              </a:p>
              <a:p>
                <a:pPr marL="171450" indent="-171450">
                  <a:buFontTx/>
                  <a:buAutoNum type="arabicPeriod"/>
                </a:pPr>
                <a:r>
                  <a:rPr lang="en-US" sz="1200" b="0" dirty="0">
                    <a:latin typeface="Times New Roman" charset="0"/>
                  </a:rPr>
                  <a:t>Selective</a:t>
                </a:r>
                <a:br>
                  <a:rPr lang="en-US" sz="1200" b="0" dirty="0">
                    <a:latin typeface="Times New Roman" charset="0"/>
                  </a:rPr>
                </a:br>
                <a:r>
                  <a:rPr lang="en-US" sz="1200" b="0" dirty="0">
                    <a:latin typeface="Times New Roman" charset="0"/>
                  </a:rPr>
                  <a:t>information bias</a:t>
                </a:r>
              </a:p>
              <a:p>
                <a:pPr marL="171450" indent="-171450">
                  <a:buFontTx/>
                  <a:buAutoNum type="arabicPeriod"/>
                </a:pPr>
                <a:r>
                  <a:rPr lang="en-US" sz="1200" b="0" dirty="0">
                    <a:latin typeface="Times New Roman" charset="0"/>
                  </a:rPr>
                  <a:t>Failure to</a:t>
                </a:r>
                <a:br>
                  <a:rPr lang="en-US" sz="1200" b="0" dirty="0">
                    <a:latin typeface="Times New Roman" charset="0"/>
                  </a:rPr>
                </a:br>
                <a:r>
                  <a:rPr lang="en-US" sz="1200" b="0" dirty="0">
                    <a:latin typeface="Times New Roman" charset="0"/>
                  </a:rPr>
                  <a:t>contingency plan</a:t>
                </a:r>
              </a:p>
            </p:txBody>
          </p:sp>
        </p:grpSp>
      </p:grpSp>
      <p:grpSp>
        <p:nvGrpSpPr>
          <p:cNvPr id="52" name="Group 24"/>
          <p:cNvGrpSpPr>
            <a:grpSpLocks/>
          </p:cNvGrpSpPr>
          <p:nvPr/>
        </p:nvGrpSpPr>
        <p:grpSpPr bwMode="auto">
          <a:xfrm>
            <a:off x="7391400" y="4953000"/>
            <a:ext cx="1600200" cy="1371600"/>
            <a:chOff x="4656" y="3120"/>
            <a:chExt cx="1008" cy="864"/>
          </a:xfrm>
        </p:grpSpPr>
        <p:sp>
          <p:nvSpPr>
            <p:cNvPr id="53" name="Rectangle 25"/>
            <p:cNvSpPr>
              <a:spLocks noChangeArrowheads="1"/>
            </p:cNvSpPr>
            <p:nvPr/>
          </p:nvSpPr>
          <p:spPr bwMode="auto">
            <a:xfrm>
              <a:off x="4656" y="3504"/>
              <a:ext cx="1008" cy="48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400">
                  <a:latin typeface="Times New Roman" charset="0"/>
                </a:rPr>
                <a:t>E</a:t>
              </a:r>
            </a:p>
            <a:p>
              <a:pPr algn="ctr"/>
              <a:r>
                <a:rPr lang="en-US" sz="1400">
                  <a:latin typeface="Times New Roman" charset="0"/>
                </a:rPr>
                <a:t>Low Probability of</a:t>
              </a:r>
            </a:p>
            <a:p>
              <a:pPr algn="ctr"/>
              <a:r>
                <a:rPr lang="en-US" sz="1400">
                  <a:latin typeface="Times New Roman" charset="0"/>
                </a:rPr>
                <a:t>Successful Outcome</a:t>
              </a:r>
            </a:p>
          </p:txBody>
        </p:sp>
        <p:sp>
          <p:nvSpPr>
            <p:cNvPr id="54" name="Line 26"/>
            <p:cNvSpPr>
              <a:spLocks noChangeShapeType="1"/>
            </p:cNvSpPr>
            <p:nvPr/>
          </p:nvSpPr>
          <p:spPr bwMode="auto">
            <a:xfrm rot="5400000">
              <a:off x="4992" y="3264"/>
              <a:ext cx="288" cy="0"/>
            </a:xfrm>
            <a:prstGeom prst="line">
              <a:avLst/>
            </a:prstGeom>
            <a:noFill/>
            <a:ln w="76200">
              <a:solidFill>
                <a:srgbClr val="FFFF00"/>
              </a:solidFill>
              <a:round/>
              <a:headEnd/>
              <a:tailEnd type="arrow" w="med" len="med"/>
            </a:ln>
          </p:spPr>
          <p:txBody>
            <a:bodyPr wrap="none">
              <a:prstTxWarp prst="textNoShape">
                <a:avLst/>
              </a:prstTxWarp>
            </a:bodyPr>
            <a:lstStyle/>
            <a:p>
              <a:endParaRPr lang="en-US"/>
            </a:p>
          </p:txBody>
        </p:sp>
      </p:grpSp>
      <p:grpSp>
        <p:nvGrpSpPr>
          <p:cNvPr id="55" name="Group 27"/>
          <p:cNvGrpSpPr>
            <a:grpSpLocks/>
          </p:cNvGrpSpPr>
          <p:nvPr/>
        </p:nvGrpSpPr>
        <p:grpSpPr bwMode="auto">
          <a:xfrm>
            <a:off x="4343400" y="863604"/>
            <a:ext cx="4495800" cy="3708404"/>
            <a:chOff x="2736" y="544"/>
            <a:chExt cx="2832" cy="2336"/>
          </a:xfrm>
        </p:grpSpPr>
        <p:grpSp>
          <p:nvGrpSpPr>
            <p:cNvPr id="56" name="Group 28"/>
            <p:cNvGrpSpPr>
              <a:grpSpLocks/>
            </p:cNvGrpSpPr>
            <p:nvPr/>
          </p:nvGrpSpPr>
          <p:grpSpPr bwMode="auto">
            <a:xfrm>
              <a:off x="3120" y="816"/>
              <a:ext cx="1104" cy="2064"/>
              <a:chOff x="3120" y="1152"/>
              <a:chExt cx="1104" cy="2064"/>
            </a:xfrm>
          </p:grpSpPr>
          <p:sp>
            <p:nvSpPr>
              <p:cNvPr id="59" name="Rectangle 29"/>
              <p:cNvSpPr>
                <a:spLocks noChangeArrowheads="1"/>
              </p:cNvSpPr>
              <p:nvPr/>
            </p:nvSpPr>
            <p:spPr bwMode="auto">
              <a:xfrm>
                <a:off x="3120" y="1152"/>
                <a:ext cx="1104" cy="33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400">
                    <a:latin typeface="Times New Roman" charset="0"/>
                  </a:rPr>
                  <a:t>C</a:t>
                </a:r>
              </a:p>
              <a:p>
                <a:pPr algn="ctr"/>
                <a:r>
                  <a:rPr lang="en-US" sz="1400">
                    <a:latin typeface="Times New Roman" charset="0"/>
                  </a:rPr>
                  <a:t>Symptoms of GT</a:t>
                </a:r>
              </a:p>
            </p:txBody>
          </p:sp>
          <p:sp>
            <p:nvSpPr>
              <p:cNvPr id="60" name="Rectangle 30"/>
              <p:cNvSpPr>
                <a:spLocks noChangeArrowheads="1"/>
              </p:cNvSpPr>
              <p:nvPr/>
            </p:nvSpPr>
            <p:spPr bwMode="auto">
              <a:xfrm>
                <a:off x="3120" y="1488"/>
                <a:ext cx="1104" cy="172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171450" indent="-171450">
                  <a:buFontTx/>
                  <a:buAutoNum type="arabicPeriod"/>
                </a:pPr>
                <a:r>
                  <a:rPr lang="en-US" sz="1200">
                    <a:latin typeface="Times New Roman" charset="0"/>
                  </a:rPr>
                  <a:t>Overestimation of</a:t>
                </a:r>
                <a:br>
                  <a:rPr lang="en-US" sz="1200">
                    <a:latin typeface="Times New Roman" charset="0"/>
                  </a:rPr>
                </a:br>
                <a:r>
                  <a:rPr lang="en-US" sz="1200">
                    <a:latin typeface="Times New Roman" charset="0"/>
                  </a:rPr>
                  <a:t>group</a:t>
                </a:r>
              </a:p>
              <a:p>
                <a:pPr marL="400050" lvl="1" indent="-114300">
                  <a:buFontTx/>
                  <a:buChar char="•"/>
                </a:pPr>
                <a:r>
                  <a:rPr lang="en-US" sz="1200" b="0">
                    <a:latin typeface="Times New Roman" charset="0"/>
                  </a:rPr>
                  <a:t>Illusion of</a:t>
                </a:r>
                <a:br>
                  <a:rPr lang="en-US" sz="1200" b="0">
                    <a:latin typeface="Times New Roman" charset="0"/>
                  </a:rPr>
                </a:br>
                <a:r>
                  <a:rPr lang="en-US" sz="1200" b="0">
                    <a:latin typeface="Times New Roman" charset="0"/>
                  </a:rPr>
                  <a:t>invulnerability</a:t>
                </a:r>
              </a:p>
              <a:p>
                <a:pPr marL="400050" lvl="1" indent="-114300">
                  <a:buFontTx/>
                  <a:buChar char="•"/>
                </a:pPr>
                <a:r>
                  <a:rPr lang="en-US" sz="1200" b="0">
                    <a:latin typeface="Times New Roman" charset="0"/>
                  </a:rPr>
                  <a:t>Belief in morality</a:t>
                </a:r>
              </a:p>
              <a:p>
                <a:pPr marL="171450" indent="-171450">
                  <a:buFontTx/>
                  <a:buAutoNum type="arabicPeriod"/>
                </a:pPr>
                <a:r>
                  <a:rPr lang="en-US" sz="1200">
                    <a:latin typeface="Times New Roman" charset="0"/>
                  </a:rPr>
                  <a:t>Closed-mindedness</a:t>
                </a:r>
              </a:p>
              <a:p>
                <a:pPr marL="400050" lvl="1" indent="-114300">
                  <a:buFontTx/>
                  <a:buChar char="•"/>
                </a:pPr>
                <a:r>
                  <a:rPr lang="en-US" sz="1200" b="0">
                    <a:latin typeface="Times New Roman" charset="0"/>
                  </a:rPr>
                  <a:t>Collective</a:t>
                </a:r>
                <a:br>
                  <a:rPr lang="en-US" sz="1200" b="0">
                    <a:latin typeface="Times New Roman" charset="0"/>
                  </a:rPr>
                </a:br>
                <a:r>
                  <a:rPr lang="en-US" sz="1200" b="0">
                    <a:latin typeface="Times New Roman" charset="0"/>
                  </a:rPr>
                  <a:t>rationalization</a:t>
                </a:r>
              </a:p>
              <a:p>
                <a:pPr marL="400050" lvl="1" indent="-114300">
                  <a:buFontTx/>
                  <a:buChar char="•"/>
                </a:pPr>
                <a:r>
                  <a:rPr lang="en-US" sz="1200" b="0">
                    <a:latin typeface="Times New Roman" charset="0"/>
                  </a:rPr>
                  <a:t>Stereotypes of</a:t>
                </a:r>
                <a:br>
                  <a:rPr lang="en-US" sz="1200" b="0">
                    <a:latin typeface="Times New Roman" charset="0"/>
                  </a:rPr>
                </a:br>
                <a:r>
                  <a:rPr lang="en-US" sz="1200" b="0">
                    <a:latin typeface="Times New Roman" charset="0"/>
                  </a:rPr>
                  <a:t>outsiders</a:t>
                </a:r>
              </a:p>
              <a:p>
                <a:pPr marL="171450" indent="-171450">
                  <a:buFontTx/>
                  <a:buAutoNum type="arabicPeriod"/>
                </a:pPr>
                <a:r>
                  <a:rPr lang="en-US" sz="1200">
                    <a:latin typeface="Times New Roman" charset="0"/>
                  </a:rPr>
                  <a:t>Uniformity Pressures</a:t>
                </a:r>
              </a:p>
              <a:p>
                <a:pPr marL="400050" lvl="1" indent="-114300">
                  <a:buFontTx/>
                  <a:buChar char="•"/>
                </a:pPr>
                <a:r>
                  <a:rPr lang="en-US" sz="1200" b="0">
                    <a:latin typeface="Times New Roman" charset="0"/>
                  </a:rPr>
                  <a:t>Self-censorship</a:t>
                </a:r>
              </a:p>
              <a:p>
                <a:pPr marL="400050" lvl="1" indent="-114300">
                  <a:buFontTx/>
                  <a:buChar char="•"/>
                </a:pPr>
                <a:r>
                  <a:rPr lang="en-US" sz="1200" b="0">
                    <a:latin typeface="Times New Roman" charset="0"/>
                  </a:rPr>
                  <a:t>Direct pressure</a:t>
                </a:r>
              </a:p>
              <a:p>
                <a:pPr marL="400050" lvl="1" indent="-114300">
                  <a:buFontTx/>
                  <a:buChar char="•"/>
                </a:pPr>
                <a:r>
                  <a:rPr lang="en-US" sz="1200" b="0">
                    <a:latin typeface="Times New Roman" charset="0"/>
                  </a:rPr>
                  <a:t>Mind-guards</a:t>
                </a:r>
              </a:p>
            </p:txBody>
          </p:sp>
        </p:grpSp>
        <p:sp>
          <p:nvSpPr>
            <p:cNvPr id="57" name="Line 31"/>
            <p:cNvSpPr>
              <a:spLocks noChangeShapeType="1"/>
            </p:cNvSpPr>
            <p:nvPr/>
          </p:nvSpPr>
          <p:spPr bwMode="auto">
            <a:xfrm>
              <a:off x="2736" y="1824"/>
              <a:ext cx="288" cy="0"/>
            </a:xfrm>
            <a:prstGeom prst="line">
              <a:avLst/>
            </a:prstGeom>
            <a:noFill/>
            <a:ln w="76200">
              <a:solidFill>
                <a:srgbClr val="FFFF00"/>
              </a:solidFill>
              <a:round/>
              <a:headEnd/>
              <a:tailEnd type="arrow" w="med" len="med"/>
            </a:ln>
          </p:spPr>
          <p:txBody>
            <a:bodyPr wrap="none">
              <a:prstTxWarp prst="textNoShape">
                <a:avLst/>
              </a:prstTxWarp>
            </a:bodyPr>
            <a:lstStyle/>
            <a:p>
              <a:endParaRPr lang="en-US"/>
            </a:p>
          </p:txBody>
        </p:sp>
        <p:sp>
          <p:nvSpPr>
            <p:cNvPr id="58" name="Rectangle 32"/>
            <p:cNvSpPr>
              <a:spLocks noChangeArrowheads="1"/>
            </p:cNvSpPr>
            <p:nvPr/>
          </p:nvSpPr>
          <p:spPr bwMode="auto">
            <a:xfrm>
              <a:off x="3264" y="544"/>
              <a:ext cx="2304" cy="233"/>
            </a:xfrm>
            <a:prstGeom prst="rect">
              <a:avLst/>
            </a:prstGeom>
            <a:noFill/>
            <a:ln w="9525">
              <a:noFill/>
              <a:miter lim="800000"/>
              <a:headEnd/>
              <a:tailEnd/>
            </a:ln>
          </p:spPr>
          <p:txBody>
            <a:bodyPr>
              <a:prstTxWarp prst="textNoShape">
                <a:avLst/>
              </a:prstTxWarp>
              <a:spAutoFit/>
            </a:bodyPr>
            <a:lstStyle/>
            <a:p>
              <a:pPr algn="ctr"/>
              <a:r>
                <a:rPr lang="en-US" sz="1800" dirty="0">
                  <a:solidFill>
                    <a:srgbClr val="FF0066"/>
                  </a:solidFill>
                  <a:latin typeface="Times New Roman" charset="0"/>
                </a:rPr>
                <a:t>OBSERVABLE CONSEQUENCES</a:t>
              </a:r>
            </a:p>
          </p:txBody>
        </p:sp>
      </p:grpSp>
      <p:sp>
        <p:nvSpPr>
          <p:cNvPr id="61" name="Rectangle 60"/>
          <p:cNvSpPr/>
          <p:nvPr/>
        </p:nvSpPr>
        <p:spPr>
          <a:xfrm>
            <a:off x="7393776" y="6581001"/>
            <a:ext cx="1750224" cy="276999"/>
          </a:xfrm>
          <a:prstGeom prst="rect">
            <a:avLst/>
          </a:prstGeom>
        </p:spPr>
        <p:txBody>
          <a:bodyPr wrap="none">
            <a:spAutoFit/>
          </a:bodyPr>
          <a:lstStyle/>
          <a:p>
            <a:r>
              <a:rPr lang="en-US" sz="1200" dirty="0" smtClean="0">
                <a:solidFill>
                  <a:srgbClr val="FFFFFF"/>
                </a:solidFill>
              </a:rPr>
              <a:t>(based on Janis, 1983)</a:t>
            </a:r>
            <a:endParaRPr lang="en-US" sz="12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dissolv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ChangeArrowheads="1"/>
          </p:cNvSpPr>
          <p:nvPr>
            <p:ph type="ctrTitle"/>
          </p:nvPr>
        </p:nvSpPr>
        <p:spPr>
          <a:xfrm>
            <a:off x="685800" y="2857500"/>
            <a:ext cx="7772400" cy="1143000"/>
          </a:xfrm>
        </p:spPr>
        <p:txBody>
          <a:bodyPr/>
          <a:lstStyle/>
          <a:p>
            <a:pPr>
              <a:defRPr/>
            </a:pPr>
            <a:r>
              <a:rPr lang="en-US" sz="7200" dirty="0" smtClean="0">
                <a:effectLst>
                  <a:outerShdw blurRad="38100" dist="38100" dir="2700000" algn="tl">
                    <a:srgbClr val="808080"/>
                  </a:outerShdw>
                </a:effectLst>
              </a:rPr>
              <a:t>And let’s conclude with the </a:t>
            </a:r>
            <a:r>
              <a:rPr lang="en-US" sz="7200" dirty="0" smtClean="0">
                <a:solidFill>
                  <a:srgbClr val="FFFF00"/>
                </a:solidFill>
                <a:effectLst>
                  <a:outerShdw blurRad="38100" dist="38100" dir="2700000" algn="tl">
                    <a:srgbClr val="808080"/>
                  </a:outerShdw>
                </a:effectLst>
              </a:rPr>
              <a:t>fourth </a:t>
            </a:r>
            <a:r>
              <a:rPr lang="en-US" sz="7200" dirty="0" smtClean="0">
                <a:effectLst>
                  <a:outerShdw blurRad="38100" dist="38100" dir="2700000" algn="tl">
                    <a:srgbClr val="808080"/>
                  </a:outerShdw>
                </a:effectLst>
              </a:rPr>
              <a:t>question.</a:t>
            </a:r>
            <a:r>
              <a:rPr lang="en-US" sz="7200" dirty="0">
                <a:effectLst>
                  <a:outerShdw blurRad="38100" dist="38100" dir="2700000" algn="tl">
                    <a:srgbClr val="808080"/>
                  </a:outerShdw>
                </a:effectLst>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6274"/>
                                        </p:tgtEl>
                                        <p:attrNameLst>
                                          <p:attrName>style.visibility</p:attrName>
                                        </p:attrNameLst>
                                      </p:cBhvr>
                                      <p:to>
                                        <p:strVal val="visible"/>
                                      </p:to>
                                    </p:set>
                                    <p:animEffect transition="in" filter="dissolve">
                                      <p:cBhvr>
                                        <p:cTn id="7" dur="500"/>
                                        <p:tgtEl>
                                          <p:spTgt spid="566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4" grpId="0" autoUpdateAnimBg="0"/>
    </p:bld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58754" name="Rectangle 2"/>
          <p:cNvSpPr>
            <a:spLocks noGrp="1" noChangeArrowheads="1"/>
          </p:cNvSpPr>
          <p:nvPr>
            <p:ph type="ctrTitle"/>
          </p:nvPr>
        </p:nvSpPr>
        <p:spPr>
          <a:xfrm>
            <a:off x="685800" y="2857500"/>
            <a:ext cx="7772400" cy="1143000"/>
          </a:xfrm>
          <a:effectLst/>
        </p:spPr>
        <p:txBody>
          <a:bodyPr/>
          <a:lstStyle/>
          <a:p>
            <a:pPr lvl="0" algn="ctr"/>
            <a:r>
              <a:rPr lang="en-US" sz="4800" dirty="0" smtClean="0"/>
              <a:t>What strategies, processes, tools, and resources are available for organizations and individuals in their pursuit of creativity and innovation?</a:t>
            </a:r>
            <a:endParaRPr lang="en-US" sz="4800" dirty="0"/>
          </a:p>
        </p:txBody>
      </p:sp>
    </p:spTree>
  </p:cSld>
  <p:clrMapOvr>
    <a:masterClrMapping/>
  </p:clrMapOvr>
  <p:transition spd="med">
    <p:fad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Rectangle 3"/>
          <p:cNvSpPr>
            <a:spLocks noGrp="1" noChangeArrowheads="1"/>
          </p:cNvSpPr>
          <p:nvPr>
            <p:ph type="subTitle" idx="4294967295"/>
          </p:nvPr>
        </p:nvSpPr>
        <p:spPr>
          <a:xfrm>
            <a:off x="1371600" y="2209800"/>
            <a:ext cx="6400800" cy="2438400"/>
          </a:xfrm>
        </p:spPr>
        <p:txBody>
          <a:bodyPr/>
          <a:lstStyle/>
          <a:p>
            <a:pPr algn="ctr">
              <a:buNone/>
            </a:pPr>
            <a:r>
              <a:rPr lang="en-US" sz="4400" b="1" dirty="0">
                <a:solidFill>
                  <a:srgbClr val="FFFF00"/>
                </a:solidFill>
                <a:ea typeface="ＭＳ Ｐゴシック" charset="-128"/>
                <a:cs typeface="ＭＳ Ｐゴシック" charset="-128"/>
              </a:rPr>
              <a:t>Let’s take a look at one successful approach...</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2000"/>
                                        <p:tgtEl>
                                          <p:spTgt spid="80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4322" name="Rectangle 2"/>
          <p:cNvSpPr>
            <a:spLocks noGrp="1" noChangeArrowheads="1"/>
          </p:cNvSpPr>
          <p:nvPr>
            <p:ph type="ctrTitle"/>
          </p:nvPr>
        </p:nvSpPr>
        <p:spPr>
          <a:xfrm>
            <a:off x="381000" y="2514600"/>
            <a:ext cx="8382000" cy="1143000"/>
          </a:xfrm>
        </p:spPr>
        <p:txBody>
          <a:bodyPr/>
          <a:lstStyle/>
          <a:p>
            <a:pPr>
              <a:defRPr/>
            </a:pPr>
            <a:r>
              <a:rPr lang="en-US" dirty="0">
                <a:effectLst>
                  <a:outerShdw blurRad="38100" dist="38100" dir="2700000" algn="tl">
                    <a:srgbClr val="808080"/>
                  </a:outerShdw>
                </a:effectLst>
              </a:rPr>
              <a:t>Innovation</a:t>
            </a:r>
            <a:r>
              <a:rPr lang="en-US" dirty="0" smtClean="0">
                <a:effectLst>
                  <a:outerShdw blurRad="38100" dist="38100" dir="2700000" algn="tl">
                    <a:srgbClr val="808080"/>
                  </a:outerShdw>
                </a:effectLst>
              </a:rPr>
              <a:t> requires an </a:t>
            </a:r>
            <a:r>
              <a:rPr lang="en-US" dirty="0">
                <a:effectLst>
                  <a:outerShdw blurRad="38100" dist="38100" dir="2700000" algn="tl">
                    <a:srgbClr val="808080"/>
                  </a:outerShdw>
                </a:effectLst>
              </a:rPr>
              <a:t>understanding that it also requires a process: </a:t>
            </a:r>
            <a:br>
              <a:rPr lang="en-US" dirty="0">
                <a:effectLst>
                  <a:outerShdw blurRad="38100" dist="38100" dir="2700000" algn="tl">
                    <a:srgbClr val="808080"/>
                  </a:outerShdw>
                </a:effectLst>
              </a:rPr>
            </a:br>
            <a:r>
              <a:rPr lang="en-US" sz="2000" dirty="0">
                <a:effectLst>
                  <a:outerShdw blurRad="38100" dist="38100" dir="2700000" algn="tl">
                    <a:srgbClr val="808080"/>
                  </a:outerShdw>
                </a:effectLst>
              </a:rPr>
              <a:t/>
            </a:r>
            <a:br>
              <a:rPr lang="en-US" sz="2000" dirty="0">
                <a:effectLst>
                  <a:outerShdw blurRad="38100" dist="38100" dir="2700000" algn="tl">
                    <a:srgbClr val="808080"/>
                  </a:outerShdw>
                </a:effectLst>
              </a:rPr>
            </a:br>
            <a:r>
              <a:rPr lang="en-US" dirty="0">
                <a:effectLst>
                  <a:outerShdw blurRad="38100" dist="38100" dir="2700000" algn="tl">
                    <a:srgbClr val="808080"/>
                  </a:outerShdw>
                </a:effectLst>
              </a:rPr>
              <a:t>“</a:t>
            </a:r>
            <a:r>
              <a:rPr lang="en-US" i="1" dirty="0">
                <a:effectLst>
                  <a:outerShdw blurRad="38100" dist="38100" dir="2700000" algn="tl">
                    <a:srgbClr val="808080"/>
                  </a:outerShdw>
                </a:effectLst>
              </a:rPr>
              <a:t>Success depends on both </a:t>
            </a:r>
            <a:r>
              <a:rPr lang="en-US" i="1" u="sng" dirty="0">
                <a:effectLst>
                  <a:outerShdw blurRad="38100" dist="38100" dir="2700000" algn="tl">
                    <a:srgbClr val="808080"/>
                  </a:outerShdw>
                </a:effectLst>
              </a:rPr>
              <a:t>what</a:t>
            </a:r>
            <a:r>
              <a:rPr lang="en-US" i="1" dirty="0">
                <a:effectLst>
                  <a:outerShdw blurRad="38100" dist="38100" dir="2700000" algn="tl">
                    <a:srgbClr val="808080"/>
                  </a:outerShdw>
                </a:effectLst>
              </a:rPr>
              <a:t> you do and </a:t>
            </a:r>
            <a:r>
              <a:rPr lang="en-US" i="1" u="sng" dirty="0">
                <a:effectLst>
                  <a:outerShdw blurRad="38100" dist="38100" dir="2700000" algn="tl">
                    <a:srgbClr val="808080"/>
                  </a:outerShdw>
                </a:effectLst>
              </a:rPr>
              <a:t>how</a:t>
            </a:r>
            <a:r>
              <a:rPr lang="en-US" i="1" dirty="0">
                <a:effectLst>
                  <a:outerShdw blurRad="38100" dist="38100" dir="2700000" algn="tl">
                    <a:srgbClr val="808080"/>
                  </a:outerShdw>
                </a:effectLst>
              </a:rPr>
              <a:t> you do it</a:t>
            </a:r>
            <a:r>
              <a:rPr lang="en-US" dirty="0">
                <a:effectLst>
                  <a:outerShdw blurRad="38100" dist="38100" dir="2700000" algn="tl">
                    <a:srgbClr val="808080"/>
                  </a:outerShdw>
                </a:effectLst>
              </a:rPr>
              <a:t>.”</a:t>
            </a:r>
            <a:endParaRPr lang="en-US" i="1" dirty="0">
              <a:effectLst>
                <a:outerShdw blurRad="38100" dist="38100" dir="2700000" algn="tl">
                  <a:srgbClr val="808080"/>
                </a:outerShdw>
              </a:effectLst>
            </a:endParaRPr>
          </a:p>
        </p:txBody>
      </p:sp>
      <p:sp>
        <p:nvSpPr>
          <p:cNvPr id="202755" name="Rectangle 3"/>
          <p:cNvSpPr>
            <a:spLocks noGrp="1" noChangeArrowheads="1"/>
          </p:cNvSpPr>
          <p:nvPr>
            <p:ph type="subTitle" idx="1"/>
          </p:nvPr>
        </p:nvSpPr>
        <p:spPr>
          <a:xfrm>
            <a:off x="1371600" y="5943600"/>
            <a:ext cx="6400800" cy="609600"/>
          </a:xfrm>
        </p:spPr>
        <p:txBody>
          <a:bodyPr/>
          <a:lstStyle/>
          <a:p>
            <a:r>
              <a:rPr lang="en-US">
                <a:ea typeface="ＭＳ Ｐゴシック" charset="-128"/>
                <a:cs typeface="ＭＳ Ｐゴシック" charset="-128"/>
              </a:rPr>
              <a:t>Tom Kelley, General Manager, IDEO</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6370" name="Rectangle 2"/>
          <p:cNvSpPr>
            <a:spLocks noGrp="1" noChangeArrowheads="1"/>
          </p:cNvSpPr>
          <p:nvPr>
            <p:ph type="ctrTitle"/>
          </p:nvPr>
        </p:nvSpPr>
        <p:spPr/>
        <p:txBody>
          <a:bodyPr/>
          <a:lstStyle/>
          <a:p>
            <a:pPr>
              <a:defRPr/>
            </a:pPr>
            <a:r>
              <a:rPr lang="en-US">
                <a:effectLst>
                  <a:outerShdw blurRad="38100" dist="38100" dir="2700000" algn="tl">
                    <a:srgbClr val="808080"/>
                  </a:outerShdw>
                </a:effectLst>
              </a:rPr>
              <a:t>Now, let’s take a look at a process called the “Deep Dive”...</a:t>
            </a:r>
            <a:br>
              <a:rPr lang="en-US">
                <a:effectLst>
                  <a:outerShdw blurRad="38100" dist="38100" dir="2700000" algn="tl">
                    <a:srgbClr val="808080"/>
                  </a:outerShdw>
                </a:effectLst>
              </a:rPr>
            </a:br>
            <a:endParaRPr lang="en-US">
              <a:effectLst>
                <a:outerShdw blurRad="38100" dist="38100" dir="2700000" algn="tl">
                  <a:srgbClr val="808080"/>
                </a:outerShdw>
              </a:effectLst>
            </a:endParaRPr>
          </a:p>
        </p:txBody>
      </p:sp>
      <p:pic>
        <p:nvPicPr>
          <p:cNvPr id="204803" name="Picture 3" descr="Kelley_t[1]"/>
          <p:cNvPicPr>
            <a:picLocks noChangeAspect="1" noChangeArrowheads="1"/>
          </p:cNvPicPr>
          <p:nvPr/>
        </p:nvPicPr>
        <p:blipFill>
          <a:blip r:embed="rId3"/>
          <a:srcRect r="21764"/>
          <a:stretch>
            <a:fillRect/>
          </a:stretch>
        </p:blipFill>
        <p:spPr bwMode="auto">
          <a:xfrm>
            <a:off x="7696200" y="4648200"/>
            <a:ext cx="1352550" cy="2057400"/>
          </a:xfrm>
          <a:prstGeom prst="rect">
            <a:avLst/>
          </a:prstGeom>
          <a:noFill/>
          <a:ln w="9525">
            <a:noFill/>
            <a:miter lim="800000"/>
            <a:headEnd/>
            <a:tailEnd/>
          </a:ln>
        </p:spPr>
      </p:pic>
      <p:sp>
        <p:nvSpPr>
          <p:cNvPr id="204804" name="Rectangle 4"/>
          <p:cNvSpPr>
            <a:spLocks noChangeArrowheads="1"/>
          </p:cNvSpPr>
          <p:nvPr/>
        </p:nvSpPr>
        <p:spPr bwMode="auto">
          <a:xfrm>
            <a:off x="2048578" y="5378450"/>
            <a:ext cx="5016705" cy="1057212"/>
          </a:xfrm>
          <a:prstGeom prst="rect">
            <a:avLst/>
          </a:prstGeom>
          <a:noFill/>
          <a:ln w="9525">
            <a:noFill/>
            <a:miter lim="800000"/>
            <a:headEnd/>
            <a:tailEnd/>
          </a:ln>
        </p:spPr>
        <p:txBody>
          <a:bodyPr wrap="none">
            <a:prstTxWarp prst="textNoShape">
              <a:avLst/>
            </a:prstTxWarp>
            <a:spAutoFit/>
          </a:bodyPr>
          <a:lstStyle/>
          <a:p>
            <a:pPr algn="ctr">
              <a:lnSpc>
                <a:spcPct val="80000"/>
              </a:lnSpc>
              <a:spcBef>
                <a:spcPct val="25000"/>
              </a:spcBef>
              <a:buClr>
                <a:srgbClr val="FFCC00"/>
              </a:buClr>
              <a:buSzPct val="125000"/>
            </a:pPr>
            <a:r>
              <a:rPr lang="en-US" sz="1800" b="1" dirty="0" smtClean="0">
                <a:solidFill>
                  <a:srgbClr val="FFCC00"/>
                </a:solidFill>
                <a:latin typeface="Verdana" charset="0"/>
              </a:rPr>
              <a:t>The following material was extracted </a:t>
            </a:r>
            <a:br>
              <a:rPr lang="en-US" sz="1800" b="1" dirty="0" smtClean="0">
                <a:solidFill>
                  <a:srgbClr val="FFCC00"/>
                </a:solidFill>
                <a:latin typeface="Verdana" charset="0"/>
              </a:rPr>
            </a:br>
            <a:r>
              <a:rPr lang="en-US" sz="1800" b="1" dirty="0" smtClean="0">
                <a:solidFill>
                  <a:srgbClr val="FFCC00"/>
                </a:solidFill>
                <a:latin typeface="Verdana" charset="0"/>
              </a:rPr>
              <a:t>and adapted from Chapters </a:t>
            </a:r>
            <a:r>
              <a:rPr lang="en-US" sz="1800" b="1" dirty="0">
                <a:solidFill>
                  <a:srgbClr val="FFCC00"/>
                </a:solidFill>
                <a:latin typeface="Verdana" charset="0"/>
              </a:rPr>
              <a:t>1-</a:t>
            </a:r>
            <a:r>
              <a:rPr lang="en-US" sz="1800" b="1" dirty="0" smtClean="0">
                <a:solidFill>
                  <a:srgbClr val="FFCC00"/>
                </a:solidFill>
                <a:latin typeface="Verdana" charset="0"/>
              </a:rPr>
              <a:t>3</a:t>
            </a:r>
            <a:br>
              <a:rPr lang="en-US" sz="1800" b="1" dirty="0" smtClean="0">
                <a:solidFill>
                  <a:srgbClr val="FFCC00"/>
                </a:solidFill>
                <a:latin typeface="Verdana" charset="0"/>
              </a:rPr>
            </a:br>
            <a:r>
              <a:rPr lang="en-US" sz="1800" b="1" u="sng" dirty="0" smtClean="0">
                <a:solidFill>
                  <a:srgbClr val="FFCC00"/>
                </a:solidFill>
                <a:latin typeface="Verdana" charset="0"/>
              </a:rPr>
              <a:t>The </a:t>
            </a:r>
            <a:r>
              <a:rPr lang="en-US" sz="1800" b="1" u="sng" dirty="0">
                <a:solidFill>
                  <a:srgbClr val="FFCC00"/>
                </a:solidFill>
                <a:latin typeface="Verdana" charset="0"/>
              </a:rPr>
              <a:t>Art of Innovation</a:t>
            </a:r>
            <a:r>
              <a:rPr lang="en-US" sz="1800" b="1" dirty="0">
                <a:solidFill>
                  <a:srgbClr val="FFCC00"/>
                </a:solidFill>
                <a:latin typeface="Verdana" charset="0"/>
              </a:rPr>
              <a:t>, </a:t>
            </a:r>
          </a:p>
          <a:p>
            <a:pPr algn="ctr">
              <a:lnSpc>
                <a:spcPct val="80000"/>
              </a:lnSpc>
              <a:spcBef>
                <a:spcPct val="25000"/>
              </a:spcBef>
              <a:buClr>
                <a:srgbClr val="FFCC00"/>
              </a:buClr>
              <a:buSzPct val="125000"/>
            </a:pPr>
            <a:r>
              <a:rPr lang="en-US" sz="1800" b="1" dirty="0">
                <a:solidFill>
                  <a:srgbClr val="FFCC00"/>
                </a:solidFill>
                <a:latin typeface="Verdana" charset="0"/>
              </a:rPr>
              <a:t>by Tom Kelley</a:t>
            </a:r>
          </a:p>
        </p:txBody>
      </p:sp>
      <p:pic>
        <p:nvPicPr>
          <p:cNvPr id="204805" name="Picture 5" descr="Art of Innovation"/>
          <p:cNvPicPr>
            <a:picLocks noChangeAspect="1" noChangeArrowheads="1"/>
          </p:cNvPicPr>
          <p:nvPr/>
        </p:nvPicPr>
        <p:blipFill>
          <a:blip r:embed="rId4"/>
          <a:srcRect/>
          <a:stretch>
            <a:fillRect/>
          </a:stretch>
        </p:blipFill>
        <p:spPr bwMode="auto">
          <a:xfrm>
            <a:off x="152400" y="4648200"/>
            <a:ext cx="13462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8418" name="Rectangle 2"/>
          <p:cNvSpPr>
            <a:spLocks noGrp="1" noChangeArrowheads="1"/>
          </p:cNvSpPr>
          <p:nvPr>
            <p:ph type="ctrTitle"/>
          </p:nvPr>
        </p:nvSpPr>
        <p:spPr>
          <a:xfrm>
            <a:off x="838200" y="0"/>
            <a:ext cx="7772400" cy="1066800"/>
          </a:xfrm>
        </p:spPr>
        <p:txBody>
          <a:bodyPr/>
          <a:lstStyle/>
          <a:p>
            <a:pPr algn="l">
              <a:defRPr/>
            </a:pPr>
            <a:r>
              <a:rPr lang="en-US">
                <a:effectLst>
                  <a:outerShdw blurRad="38100" dist="38100" dir="2700000" algn="tl">
                    <a:srgbClr val="808080"/>
                  </a:outerShdw>
                </a:effectLst>
              </a:rPr>
              <a:t>The IDEO Process</a:t>
            </a:r>
          </a:p>
        </p:txBody>
      </p:sp>
      <p:sp>
        <p:nvSpPr>
          <p:cNvPr id="206851" name="Rectangle 3"/>
          <p:cNvSpPr>
            <a:spLocks noGrp="1" noChangeArrowheads="1"/>
          </p:cNvSpPr>
          <p:nvPr>
            <p:ph type="subTitle" idx="1"/>
          </p:nvPr>
        </p:nvSpPr>
        <p:spPr>
          <a:xfrm>
            <a:off x="838200" y="1143000"/>
            <a:ext cx="5715000" cy="5334000"/>
          </a:xfrm>
        </p:spPr>
        <p:txBody>
          <a:bodyPr/>
          <a:lstStyle/>
          <a:p>
            <a:pPr>
              <a:lnSpc>
                <a:spcPct val="80000"/>
              </a:lnSpc>
            </a:pPr>
            <a:endParaRPr lang="en-US" sz="1800">
              <a:ea typeface="ＭＳ Ｐゴシック" charset="-128"/>
              <a:cs typeface="ＭＳ Ｐゴシック" charset="-128"/>
            </a:endParaRPr>
          </a:p>
          <a:p>
            <a:pPr>
              <a:lnSpc>
                <a:spcPct val="80000"/>
              </a:lnSpc>
            </a:pPr>
            <a:endParaRPr lang="en-US" sz="1800">
              <a:ea typeface="ＭＳ Ｐゴシック" charset="-128"/>
              <a:cs typeface="ＭＳ Ｐゴシック" charset="-128"/>
            </a:endParaRPr>
          </a:p>
          <a:p>
            <a:pPr>
              <a:lnSpc>
                <a:spcPct val="80000"/>
              </a:lnSpc>
            </a:pPr>
            <a:r>
              <a:rPr lang="en-US" sz="1800">
                <a:ea typeface="ＭＳ Ｐゴシック" charset="-128"/>
                <a:cs typeface="ＭＳ Ｐゴシック" charset="-128"/>
              </a:rPr>
              <a:t/>
            </a:r>
            <a:br>
              <a:rPr lang="en-US" sz="1800">
                <a:ea typeface="ＭＳ Ｐゴシック" charset="-128"/>
                <a:cs typeface="ＭＳ Ｐゴシック" charset="-128"/>
              </a:rPr>
            </a:br>
            <a:endParaRPr lang="en-US" sz="1800">
              <a:ea typeface="ＭＳ Ｐゴシック" charset="-128"/>
              <a:cs typeface="ＭＳ Ｐゴシック" charset="-128"/>
            </a:endParaRPr>
          </a:p>
        </p:txBody>
      </p:sp>
      <p:sp>
        <p:nvSpPr>
          <p:cNvPr id="206852" name="Rectangle 4"/>
          <p:cNvSpPr>
            <a:spLocks noChangeArrowheads="1"/>
          </p:cNvSpPr>
          <p:nvPr/>
        </p:nvSpPr>
        <p:spPr bwMode="auto">
          <a:xfrm>
            <a:off x="914400" y="1219200"/>
            <a:ext cx="6248400" cy="2921000"/>
          </a:xfrm>
          <a:prstGeom prst="rect">
            <a:avLst/>
          </a:prstGeom>
          <a:noFill/>
          <a:ln w="9525">
            <a:noFill/>
            <a:miter lim="800000"/>
            <a:headEnd/>
            <a:tailEnd/>
          </a:ln>
        </p:spPr>
        <p:txBody>
          <a:bodyPr>
            <a:prstTxWarp prst="textNoShape">
              <a:avLst/>
            </a:prstTxWarp>
            <a:spAutoFit/>
          </a:bodyPr>
          <a:lstStyle/>
          <a:p>
            <a:pPr>
              <a:lnSpc>
                <a:spcPct val="80000"/>
              </a:lnSpc>
              <a:spcBef>
                <a:spcPct val="25000"/>
              </a:spcBef>
              <a:buClr>
                <a:srgbClr val="FFCC00"/>
              </a:buClr>
              <a:buSzPct val="125000"/>
            </a:pPr>
            <a:r>
              <a:rPr lang="en-US" b="1">
                <a:solidFill>
                  <a:schemeClr val="bg1"/>
                </a:solidFill>
                <a:latin typeface="Verdana" charset="0"/>
              </a:rPr>
              <a:t>We sometimes say </a:t>
            </a:r>
            <a:r>
              <a:rPr lang="en-US" b="1">
                <a:solidFill>
                  <a:srgbClr val="FFCC00"/>
                </a:solidFill>
                <a:latin typeface="Verdana" charset="0"/>
              </a:rPr>
              <a:t>"innovation begins with an </a:t>
            </a:r>
            <a:r>
              <a:rPr lang="en-US" sz="3600" b="1">
                <a:solidFill>
                  <a:srgbClr val="FFCC00"/>
                </a:solidFill>
                <a:latin typeface="Verdana" charset="0"/>
              </a:rPr>
              <a:t>eye</a:t>
            </a:r>
            <a:r>
              <a:rPr lang="en-US" b="1">
                <a:solidFill>
                  <a:srgbClr val="FFCC00"/>
                </a:solidFill>
                <a:latin typeface="Verdana" charset="0"/>
              </a:rPr>
              <a:t>"</a:t>
            </a:r>
            <a:r>
              <a:rPr lang="en-US" b="1">
                <a:solidFill>
                  <a:schemeClr val="bg1"/>
                </a:solidFill>
                <a:latin typeface="Verdana" charset="0"/>
              </a:rPr>
              <a:t> because seeing someone with a need---even a need they themselves haven't expressed yet---can be the first step in developing a new-to-the-world idea….</a:t>
            </a:r>
          </a:p>
        </p:txBody>
      </p:sp>
      <p:pic>
        <p:nvPicPr>
          <p:cNvPr id="206853" name="Picture 5" descr="baby blue eye long lashes"/>
          <p:cNvPicPr>
            <a:picLocks noChangeAspect="1" noChangeArrowheads="1"/>
          </p:cNvPicPr>
          <p:nvPr/>
        </p:nvPicPr>
        <p:blipFill>
          <a:blip r:embed="rId3"/>
          <a:srcRect/>
          <a:stretch>
            <a:fillRect/>
          </a:stretch>
        </p:blipFill>
        <p:spPr bwMode="auto">
          <a:xfrm>
            <a:off x="6019800" y="4572000"/>
            <a:ext cx="2794000" cy="2112963"/>
          </a:xfrm>
          <a:prstGeom prst="rect">
            <a:avLst/>
          </a:prstGeom>
          <a:noFill/>
          <a:ln w="9525">
            <a:noFill/>
            <a:miter lim="800000"/>
            <a:headEnd/>
            <a:tailEnd/>
          </a:ln>
        </p:spPr>
      </p:pic>
      <p:sp>
        <p:nvSpPr>
          <p:cNvPr id="206854" name="Rectangle 6"/>
          <p:cNvSpPr>
            <a:spLocks noChangeArrowheads="1"/>
          </p:cNvSpPr>
          <p:nvPr/>
        </p:nvSpPr>
        <p:spPr bwMode="auto">
          <a:xfrm>
            <a:off x="0" y="6477000"/>
            <a:ext cx="4572000" cy="381000"/>
          </a:xfrm>
          <a:prstGeom prst="rect">
            <a:avLst/>
          </a:prstGeom>
          <a:noFill/>
          <a:ln w="9525">
            <a:noFill/>
            <a:miter lim="800000"/>
            <a:headEnd/>
            <a:tailEnd/>
          </a:ln>
        </p:spPr>
        <p:txBody>
          <a:bodyPr>
            <a:prstTxWarp prst="textNoShape">
              <a:avLst/>
            </a:prstTxWarp>
          </a:bodyPr>
          <a:lstStyle/>
          <a:p>
            <a:pPr>
              <a:spcBef>
                <a:spcPct val="25000"/>
              </a:spcBef>
              <a:buClr>
                <a:srgbClr val="FFCC00"/>
              </a:buClr>
              <a:buSzPct val="125000"/>
            </a:pPr>
            <a:r>
              <a:rPr lang="en-US" sz="1400">
                <a:solidFill>
                  <a:srgbClr val="FFCC00"/>
                </a:solidFill>
                <a:latin typeface="Verdana" charset="0"/>
              </a:rPr>
              <a:t>Tom Kelley, General Manager, IDEO</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p:txBody>
          <a:bodyPr/>
          <a:lstStyle/>
          <a:p>
            <a:pPr>
              <a:defRPr/>
            </a:pPr>
            <a:r>
              <a:rPr lang="en-US">
                <a:effectLst>
                  <a:outerShdw blurRad="38100" dist="38100" dir="2700000" algn="tl">
                    <a:srgbClr val="FFFFFF"/>
                  </a:outerShdw>
                </a:effectLst>
              </a:rPr>
              <a:t>The IDEO Process</a:t>
            </a:r>
          </a:p>
        </p:txBody>
      </p:sp>
      <p:sp>
        <p:nvSpPr>
          <p:cNvPr id="830467" name="Rectangle 3"/>
          <p:cNvSpPr>
            <a:spLocks noGrp="1" noChangeArrowheads="1"/>
          </p:cNvSpPr>
          <p:nvPr>
            <p:ph type="subTitle" idx="4294967295"/>
          </p:nvPr>
        </p:nvSpPr>
        <p:spPr>
          <a:xfrm>
            <a:off x="4953000" y="4038600"/>
            <a:ext cx="3886200" cy="2286000"/>
          </a:xfrm>
        </p:spPr>
        <p:txBody>
          <a:bodyPr/>
          <a:lstStyle/>
          <a:p>
            <a:pPr marL="0" indent="0" algn="ctr">
              <a:lnSpc>
                <a:spcPct val="90000"/>
              </a:lnSpc>
              <a:buFontTx/>
              <a:buNone/>
            </a:pPr>
            <a:endParaRPr lang="en-US" sz="2000" b="1">
              <a:solidFill>
                <a:srgbClr val="FFCC00"/>
              </a:solidFill>
              <a:ea typeface="ＭＳ Ｐゴシック" charset="-128"/>
              <a:cs typeface="ＭＳ Ｐゴシック" charset="-128"/>
            </a:endParaRPr>
          </a:p>
          <a:p>
            <a:pPr marL="0" indent="0">
              <a:lnSpc>
                <a:spcPct val="90000"/>
              </a:lnSpc>
              <a:buFontTx/>
              <a:buNone/>
            </a:pPr>
            <a:r>
              <a:rPr lang="en-US" sz="2000" b="1" u="sng">
                <a:solidFill>
                  <a:srgbClr val="FFCC00"/>
                </a:solidFill>
                <a:ea typeface="ＭＳ Ｐゴシック" charset="-128"/>
                <a:cs typeface="ＭＳ Ｐゴシック" charset="-128"/>
              </a:rPr>
              <a:t>Innovation is a blend of:</a:t>
            </a:r>
          </a:p>
          <a:p>
            <a:pPr marL="0" indent="0">
              <a:lnSpc>
                <a:spcPct val="90000"/>
              </a:lnSpc>
              <a:buFontTx/>
              <a:buNone/>
            </a:pPr>
            <a:r>
              <a:rPr lang="en-US" sz="2800" b="1">
                <a:ea typeface="ＭＳ Ｐゴシック" charset="-128"/>
                <a:cs typeface="ＭＳ Ｐゴシック" charset="-128"/>
              </a:rPr>
              <a:t>method, </a:t>
            </a:r>
          </a:p>
          <a:p>
            <a:pPr marL="0" indent="0">
              <a:lnSpc>
                <a:spcPct val="90000"/>
              </a:lnSpc>
              <a:buFontTx/>
              <a:buNone/>
            </a:pPr>
            <a:r>
              <a:rPr lang="en-US" sz="2800" b="1">
                <a:ea typeface="ＭＳ Ｐゴシック" charset="-128"/>
                <a:cs typeface="ＭＳ Ｐゴシック" charset="-128"/>
              </a:rPr>
              <a:t>work practice, </a:t>
            </a:r>
          </a:p>
          <a:p>
            <a:pPr marL="0" indent="0">
              <a:lnSpc>
                <a:spcPct val="90000"/>
              </a:lnSpc>
              <a:buFontTx/>
              <a:buNone/>
            </a:pPr>
            <a:r>
              <a:rPr lang="en-US" sz="2800" b="1">
                <a:ea typeface="ＭＳ Ｐゴシック" charset="-128"/>
                <a:cs typeface="ＭＳ Ｐゴシック" charset="-128"/>
              </a:rPr>
              <a:t>culture, and </a:t>
            </a:r>
          </a:p>
          <a:p>
            <a:pPr marL="0" indent="0">
              <a:lnSpc>
                <a:spcPct val="90000"/>
              </a:lnSpc>
              <a:buFontTx/>
              <a:buNone/>
            </a:pPr>
            <a:r>
              <a:rPr lang="en-US" sz="2800" b="1">
                <a:ea typeface="ＭＳ Ｐゴシック" charset="-128"/>
                <a:cs typeface="ＭＳ Ｐゴシック" charset="-128"/>
              </a:rPr>
              <a:t>infrastructure...</a:t>
            </a:r>
          </a:p>
        </p:txBody>
      </p:sp>
      <p:sp>
        <p:nvSpPr>
          <p:cNvPr id="830468" name="Rectangle 4"/>
          <p:cNvSpPr>
            <a:spLocks noChangeArrowheads="1"/>
          </p:cNvSpPr>
          <p:nvPr/>
        </p:nvSpPr>
        <p:spPr bwMode="auto">
          <a:xfrm>
            <a:off x="304800" y="1600200"/>
            <a:ext cx="8382000" cy="2505075"/>
          </a:xfrm>
          <a:prstGeom prst="rect">
            <a:avLst/>
          </a:prstGeom>
          <a:noFill/>
          <a:ln w="9525">
            <a:noFill/>
            <a:miter lim="800000"/>
            <a:headEnd/>
            <a:tailEnd/>
          </a:ln>
        </p:spPr>
        <p:txBody>
          <a:bodyPr>
            <a:prstTxWarp prst="textNoShape">
              <a:avLst/>
            </a:prstTxWarp>
            <a:spAutoFit/>
          </a:bodyPr>
          <a:lstStyle/>
          <a:p>
            <a:pPr>
              <a:lnSpc>
                <a:spcPct val="90000"/>
              </a:lnSpc>
              <a:spcBef>
                <a:spcPct val="25000"/>
              </a:spcBef>
              <a:buClr>
                <a:srgbClr val="FFCC00"/>
              </a:buClr>
              <a:buSzPct val="125000"/>
            </a:pPr>
            <a:r>
              <a:rPr lang="en-US" sz="4000" b="1">
                <a:solidFill>
                  <a:schemeClr val="bg1"/>
                </a:solidFill>
                <a:latin typeface="Verdana" charset="0"/>
              </a:rPr>
              <a:t>Innovation is the centerpiece</a:t>
            </a:r>
            <a:r>
              <a:rPr lang="en-US" sz="3200" b="1">
                <a:solidFill>
                  <a:srgbClr val="FFCC00"/>
                </a:solidFill>
                <a:latin typeface="Verdana" charset="0"/>
              </a:rPr>
              <a:t> of the strategies of the most successful companies… They have to “out-innovate the innovators” to be successful.</a:t>
            </a:r>
          </a:p>
        </p:txBody>
      </p:sp>
      <p:sp>
        <p:nvSpPr>
          <p:cNvPr id="208901" name="Rectangle 5"/>
          <p:cNvSpPr>
            <a:spLocks noChangeArrowheads="1"/>
          </p:cNvSpPr>
          <p:nvPr/>
        </p:nvSpPr>
        <p:spPr bwMode="auto">
          <a:xfrm>
            <a:off x="0" y="6300788"/>
            <a:ext cx="3248025" cy="485775"/>
          </a:xfrm>
          <a:prstGeom prst="rect">
            <a:avLst/>
          </a:prstGeom>
          <a:noFill/>
          <a:ln w="9525">
            <a:noFill/>
            <a:miter lim="800000"/>
            <a:headEnd/>
            <a:tailEnd/>
          </a:ln>
        </p:spPr>
        <p:txBody>
          <a:bodyPr wrap="none">
            <a:prstTxWarp prst="textNoShape">
              <a:avLst/>
            </a:prstTxWarp>
            <a:spAutoFit/>
          </a:bodyPr>
          <a:lstStyle/>
          <a:p>
            <a:pPr>
              <a:lnSpc>
                <a:spcPct val="80000"/>
              </a:lnSpc>
              <a:spcBef>
                <a:spcPct val="25000"/>
              </a:spcBef>
              <a:buClr>
                <a:srgbClr val="FFCC00"/>
              </a:buClr>
              <a:buSzPct val="125000"/>
            </a:pPr>
            <a:r>
              <a:rPr lang="en-US" sz="1400">
                <a:solidFill>
                  <a:srgbClr val="FFCC00"/>
                </a:solidFill>
                <a:latin typeface="Verdana" charset="0"/>
              </a:rPr>
              <a:t>Chapter 1: </a:t>
            </a:r>
            <a:r>
              <a:rPr lang="en-US" sz="1400" u="sng">
                <a:solidFill>
                  <a:srgbClr val="FFCC00"/>
                </a:solidFill>
                <a:latin typeface="Verdana" charset="0"/>
              </a:rPr>
              <a:t>The Art of Innovation</a:t>
            </a:r>
            <a:r>
              <a:rPr lang="en-US" sz="1400">
                <a:solidFill>
                  <a:srgbClr val="FFCC00"/>
                </a:solidFill>
                <a:latin typeface="Verdana" charset="0"/>
              </a:rPr>
              <a:t>, </a:t>
            </a:r>
          </a:p>
          <a:p>
            <a:pPr>
              <a:lnSpc>
                <a:spcPct val="80000"/>
              </a:lnSpc>
              <a:spcBef>
                <a:spcPct val="25000"/>
              </a:spcBef>
              <a:buClr>
                <a:srgbClr val="FFCC00"/>
              </a:buClr>
              <a:buSzPct val="125000"/>
            </a:pPr>
            <a:r>
              <a:rPr lang="en-US" sz="1400">
                <a:solidFill>
                  <a:srgbClr val="FFCC00"/>
                </a:solidFill>
                <a:latin typeface="Verdana" charset="0"/>
              </a:rPr>
              <a:t>by Tom Kelley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0468">
                                            <p:txEl>
                                              <p:pRg st="0" end="0"/>
                                            </p:txEl>
                                          </p:spTgt>
                                        </p:tgtEl>
                                        <p:attrNameLst>
                                          <p:attrName>style.visibility</p:attrName>
                                        </p:attrNameLst>
                                      </p:cBhvr>
                                      <p:to>
                                        <p:strVal val="visible"/>
                                      </p:to>
                                    </p:set>
                                    <p:animEffect transition="in" filter="dissolve">
                                      <p:cBhvr>
                                        <p:cTn id="7" dur="500"/>
                                        <p:tgtEl>
                                          <p:spTgt spid="8304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0467">
                                            <p:txEl>
                                              <p:pRg st="1" end="1"/>
                                            </p:txEl>
                                          </p:spTgt>
                                        </p:tgtEl>
                                        <p:attrNameLst>
                                          <p:attrName>style.visibility</p:attrName>
                                        </p:attrNameLst>
                                      </p:cBhvr>
                                      <p:to>
                                        <p:strVal val="visible"/>
                                      </p:to>
                                    </p:set>
                                    <p:animEffect transition="in" filter="dissolve">
                                      <p:cBhvr>
                                        <p:cTn id="12" dur="500"/>
                                        <p:tgtEl>
                                          <p:spTgt spid="830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0467">
                                            <p:txEl>
                                              <p:pRg st="2" end="2"/>
                                            </p:txEl>
                                          </p:spTgt>
                                        </p:tgtEl>
                                        <p:attrNameLst>
                                          <p:attrName>style.visibility</p:attrName>
                                        </p:attrNameLst>
                                      </p:cBhvr>
                                      <p:to>
                                        <p:strVal val="visible"/>
                                      </p:to>
                                    </p:set>
                                    <p:animEffect transition="in" filter="dissolve">
                                      <p:cBhvr>
                                        <p:cTn id="17" dur="500"/>
                                        <p:tgtEl>
                                          <p:spTgt spid="830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30467">
                                            <p:txEl>
                                              <p:pRg st="3" end="3"/>
                                            </p:txEl>
                                          </p:spTgt>
                                        </p:tgtEl>
                                        <p:attrNameLst>
                                          <p:attrName>style.visibility</p:attrName>
                                        </p:attrNameLst>
                                      </p:cBhvr>
                                      <p:to>
                                        <p:strVal val="visible"/>
                                      </p:to>
                                    </p:set>
                                    <p:animEffect transition="in" filter="dissolve">
                                      <p:cBhvr>
                                        <p:cTn id="22" dur="500"/>
                                        <p:tgtEl>
                                          <p:spTgt spid="8304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30467">
                                            <p:txEl>
                                              <p:pRg st="4" end="4"/>
                                            </p:txEl>
                                          </p:spTgt>
                                        </p:tgtEl>
                                        <p:attrNameLst>
                                          <p:attrName>style.visibility</p:attrName>
                                        </p:attrNameLst>
                                      </p:cBhvr>
                                      <p:to>
                                        <p:strVal val="visible"/>
                                      </p:to>
                                    </p:set>
                                    <p:animEffect transition="in" filter="dissolve">
                                      <p:cBhvr>
                                        <p:cTn id="27" dur="500"/>
                                        <p:tgtEl>
                                          <p:spTgt spid="8304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30467">
                                            <p:txEl>
                                              <p:pRg st="5" end="5"/>
                                            </p:txEl>
                                          </p:spTgt>
                                        </p:tgtEl>
                                        <p:attrNameLst>
                                          <p:attrName>style.visibility</p:attrName>
                                        </p:attrNameLst>
                                      </p:cBhvr>
                                      <p:to>
                                        <p:strVal val="visible"/>
                                      </p:to>
                                    </p:set>
                                    <p:animEffect transition="in" filter="dissolve">
                                      <p:cBhvr>
                                        <p:cTn id="32" dur="500"/>
                                        <p:tgtEl>
                                          <p:spTgt spid="830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67" grpId="0" build="p" autoUpdateAnimBg="0"/>
      <p:bldP spid="830468" grpId="0" build="p" autoUpdateAnimBg="0"/>
    </p:bld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2514" name="Rectangle 2"/>
          <p:cNvSpPr>
            <a:spLocks noGrp="1" noChangeArrowheads="1"/>
          </p:cNvSpPr>
          <p:nvPr>
            <p:ph type="title"/>
          </p:nvPr>
        </p:nvSpPr>
        <p:spPr/>
        <p:txBody>
          <a:bodyPr/>
          <a:lstStyle/>
          <a:p>
            <a:pPr>
              <a:defRPr/>
            </a:pPr>
            <a:r>
              <a:rPr lang="en-US">
                <a:solidFill>
                  <a:schemeClr val="bg1"/>
                </a:solidFill>
                <a:effectLst>
                  <a:outerShdw blurRad="38100" dist="38100" dir="2700000" algn="tl">
                    <a:srgbClr val="808080"/>
                  </a:outerShdw>
                </a:effectLst>
              </a:rPr>
              <a:t>The IDEO Process</a:t>
            </a:r>
          </a:p>
        </p:txBody>
      </p:sp>
      <p:sp>
        <p:nvSpPr>
          <p:cNvPr id="832515" name="Rectangle 3"/>
          <p:cNvSpPr>
            <a:spLocks noGrp="1" noChangeArrowheads="1"/>
          </p:cNvSpPr>
          <p:nvPr>
            <p:ph type="subTitle" idx="4294967295"/>
          </p:nvPr>
        </p:nvSpPr>
        <p:spPr>
          <a:xfrm>
            <a:off x="457200" y="3352800"/>
            <a:ext cx="8229600" cy="2286000"/>
          </a:xfrm>
        </p:spPr>
        <p:txBody>
          <a:bodyPr/>
          <a:lstStyle/>
          <a:p>
            <a:pPr marL="0" indent="0">
              <a:lnSpc>
                <a:spcPct val="90000"/>
              </a:lnSpc>
              <a:buFontTx/>
              <a:buNone/>
            </a:pPr>
            <a:r>
              <a:rPr lang="en-US" b="1">
                <a:ea typeface="ＭＳ Ｐゴシック" charset="-128"/>
                <a:cs typeface="ＭＳ Ｐゴシック" charset="-128"/>
              </a:rPr>
              <a:t>Anything goes, unconventional prevails, the environment is fun-fostering, pranks are common, talking to others for fresh perspective is a must, “can do” is the rule...</a:t>
            </a:r>
          </a:p>
          <a:p>
            <a:pPr marL="0" indent="0">
              <a:lnSpc>
                <a:spcPct val="90000"/>
              </a:lnSpc>
              <a:buFontTx/>
              <a:buNone/>
            </a:pPr>
            <a:endParaRPr lang="en-US" sz="2800" b="1">
              <a:ea typeface="ＭＳ Ｐゴシック" charset="-128"/>
              <a:cs typeface="ＭＳ Ｐゴシック" charset="-128"/>
            </a:endParaRPr>
          </a:p>
        </p:txBody>
      </p:sp>
      <p:sp>
        <p:nvSpPr>
          <p:cNvPr id="832516" name="Rectangle 4"/>
          <p:cNvSpPr>
            <a:spLocks noChangeArrowheads="1"/>
          </p:cNvSpPr>
          <p:nvPr/>
        </p:nvSpPr>
        <p:spPr bwMode="auto">
          <a:xfrm>
            <a:off x="304800" y="1600200"/>
            <a:ext cx="8382000" cy="1670050"/>
          </a:xfrm>
          <a:prstGeom prst="rect">
            <a:avLst/>
          </a:prstGeom>
          <a:noFill/>
          <a:ln w="9525">
            <a:noFill/>
            <a:miter lim="800000"/>
            <a:headEnd/>
            <a:tailEnd/>
          </a:ln>
        </p:spPr>
        <p:txBody>
          <a:bodyPr>
            <a:prstTxWarp prst="textNoShape">
              <a:avLst/>
            </a:prstTxWarp>
            <a:spAutoFit/>
          </a:bodyPr>
          <a:lstStyle/>
          <a:p>
            <a:pPr>
              <a:lnSpc>
                <a:spcPct val="90000"/>
              </a:lnSpc>
              <a:spcBef>
                <a:spcPct val="25000"/>
              </a:spcBef>
              <a:buClr>
                <a:srgbClr val="FFCC00"/>
              </a:buClr>
              <a:buSzPct val="125000"/>
            </a:pPr>
            <a:r>
              <a:rPr lang="en-US" sz="3200" b="1" u="sng">
                <a:solidFill>
                  <a:srgbClr val="FFCC00"/>
                </a:solidFill>
                <a:latin typeface="Verdana" charset="0"/>
              </a:rPr>
              <a:t>Work Practice </a:t>
            </a:r>
            <a:r>
              <a:rPr lang="en-US" sz="3200" b="1">
                <a:solidFill>
                  <a:srgbClr val="FFCC00"/>
                </a:solidFill>
                <a:latin typeface="Verdana" charset="0"/>
              </a:rPr>
              <a:t>and </a:t>
            </a:r>
            <a:r>
              <a:rPr lang="en-US" sz="3200" b="1" u="sng">
                <a:solidFill>
                  <a:srgbClr val="FFCC00"/>
                </a:solidFill>
                <a:latin typeface="Verdana" charset="0"/>
              </a:rPr>
              <a:t>Culture</a:t>
            </a:r>
            <a:r>
              <a:rPr lang="en-US" sz="3200" b="1">
                <a:solidFill>
                  <a:srgbClr val="FFCC00"/>
                </a:solidFill>
                <a:latin typeface="Verdana" charset="0"/>
              </a:rPr>
              <a:t> –</a:t>
            </a:r>
          </a:p>
          <a:p>
            <a:pPr>
              <a:lnSpc>
                <a:spcPct val="90000"/>
              </a:lnSpc>
              <a:spcBef>
                <a:spcPct val="25000"/>
              </a:spcBef>
              <a:buClr>
                <a:srgbClr val="FFCC00"/>
              </a:buClr>
              <a:buSzPct val="125000"/>
            </a:pPr>
            <a:r>
              <a:rPr lang="en-US" sz="3200" b="1">
                <a:solidFill>
                  <a:srgbClr val="FFCC00"/>
                </a:solidFill>
                <a:latin typeface="Verdana" charset="0"/>
              </a:rPr>
              <a:t>It’s an </a:t>
            </a:r>
            <a:r>
              <a:rPr lang="en-US" sz="4000" b="1">
                <a:solidFill>
                  <a:schemeClr val="bg1"/>
                </a:solidFill>
                <a:latin typeface="Verdana" charset="0"/>
              </a:rPr>
              <a:t>attitude</a:t>
            </a:r>
            <a:r>
              <a:rPr lang="en-US" sz="3200" b="1">
                <a:solidFill>
                  <a:srgbClr val="FFCC00"/>
                </a:solidFill>
                <a:latin typeface="Verdana" charset="0"/>
              </a:rPr>
              <a:t> put into practice , where...</a:t>
            </a:r>
          </a:p>
        </p:txBody>
      </p:sp>
      <p:sp>
        <p:nvSpPr>
          <p:cNvPr id="210949" name="Rectangle 5"/>
          <p:cNvSpPr>
            <a:spLocks noChangeArrowheads="1"/>
          </p:cNvSpPr>
          <p:nvPr/>
        </p:nvSpPr>
        <p:spPr bwMode="auto">
          <a:xfrm>
            <a:off x="0" y="6300788"/>
            <a:ext cx="3248025" cy="485775"/>
          </a:xfrm>
          <a:prstGeom prst="rect">
            <a:avLst/>
          </a:prstGeom>
          <a:noFill/>
          <a:ln w="9525">
            <a:noFill/>
            <a:miter lim="800000"/>
            <a:headEnd/>
            <a:tailEnd/>
          </a:ln>
        </p:spPr>
        <p:txBody>
          <a:bodyPr wrap="none">
            <a:prstTxWarp prst="textNoShape">
              <a:avLst/>
            </a:prstTxWarp>
            <a:spAutoFit/>
          </a:bodyPr>
          <a:lstStyle/>
          <a:p>
            <a:pPr>
              <a:lnSpc>
                <a:spcPct val="80000"/>
              </a:lnSpc>
              <a:spcBef>
                <a:spcPct val="25000"/>
              </a:spcBef>
              <a:buClr>
                <a:srgbClr val="FFCC00"/>
              </a:buClr>
              <a:buSzPct val="125000"/>
            </a:pPr>
            <a:r>
              <a:rPr lang="en-US" sz="1400">
                <a:solidFill>
                  <a:srgbClr val="FFCC00"/>
                </a:solidFill>
                <a:latin typeface="Verdana" charset="0"/>
              </a:rPr>
              <a:t>Chapter 2: </a:t>
            </a:r>
            <a:r>
              <a:rPr lang="en-US" sz="1400" u="sng">
                <a:solidFill>
                  <a:srgbClr val="FFCC00"/>
                </a:solidFill>
                <a:latin typeface="Verdana" charset="0"/>
              </a:rPr>
              <a:t>The Art of Innovation</a:t>
            </a:r>
            <a:r>
              <a:rPr lang="en-US" sz="1400">
                <a:solidFill>
                  <a:srgbClr val="FFCC00"/>
                </a:solidFill>
                <a:latin typeface="Verdana" charset="0"/>
              </a:rPr>
              <a:t>, </a:t>
            </a:r>
          </a:p>
          <a:p>
            <a:pPr>
              <a:lnSpc>
                <a:spcPct val="80000"/>
              </a:lnSpc>
              <a:spcBef>
                <a:spcPct val="25000"/>
              </a:spcBef>
              <a:buClr>
                <a:srgbClr val="FFCC00"/>
              </a:buClr>
              <a:buSzPct val="125000"/>
            </a:pPr>
            <a:r>
              <a:rPr lang="en-US" sz="1400">
                <a:solidFill>
                  <a:srgbClr val="FFCC00"/>
                </a:solidFill>
                <a:latin typeface="Verdana" charset="0"/>
              </a:rPr>
              <a:t>by Tom Kelley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2516">
                                            <p:txEl>
                                              <p:pRg st="0" end="0"/>
                                            </p:txEl>
                                          </p:spTgt>
                                        </p:tgtEl>
                                        <p:attrNameLst>
                                          <p:attrName>style.visibility</p:attrName>
                                        </p:attrNameLst>
                                      </p:cBhvr>
                                      <p:to>
                                        <p:strVal val="visible"/>
                                      </p:to>
                                    </p:set>
                                    <p:animEffect transition="in" filter="dissolve">
                                      <p:cBhvr>
                                        <p:cTn id="7" dur="500"/>
                                        <p:tgtEl>
                                          <p:spTgt spid="8325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2516">
                                            <p:txEl>
                                              <p:pRg st="1" end="1"/>
                                            </p:txEl>
                                          </p:spTgt>
                                        </p:tgtEl>
                                        <p:attrNameLst>
                                          <p:attrName>style.visibility</p:attrName>
                                        </p:attrNameLst>
                                      </p:cBhvr>
                                      <p:to>
                                        <p:strVal val="visible"/>
                                      </p:to>
                                    </p:set>
                                    <p:animEffect transition="in" filter="dissolve">
                                      <p:cBhvr>
                                        <p:cTn id="12" dur="500"/>
                                        <p:tgtEl>
                                          <p:spTgt spid="8325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2515">
                                            <p:txEl>
                                              <p:pRg st="0" end="0"/>
                                            </p:txEl>
                                          </p:spTgt>
                                        </p:tgtEl>
                                        <p:attrNameLst>
                                          <p:attrName>style.visibility</p:attrName>
                                        </p:attrNameLst>
                                      </p:cBhvr>
                                      <p:to>
                                        <p:strVal val="visible"/>
                                      </p:to>
                                    </p:set>
                                    <p:animEffect transition="in" filter="dissolve">
                                      <p:cBhvr>
                                        <p:cTn id="17" dur="500"/>
                                        <p:tgtEl>
                                          <p:spTgt spid="832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15" grpId="0" build="p" autoUpdateAnimBg="0"/>
      <p:bldP spid="832516" grpId="0" build="p" autoUpdateAnimBg="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50" name="Rectangle 5"/>
          <p:cNvSpPr>
            <a:spLocks noGrp="1" noChangeArrowheads="1"/>
          </p:cNvSpPr>
          <p:nvPr>
            <p:ph type="body" idx="4294967295"/>
          </p:nvPr>
        </p:nvSpPr>
        <p:spPr>
          <a:xfrm>
            <a:off x="838200" y="1752600"/>
            <a:ext cx="7772400" cy="3352800"/>
          </a:xfrm>
        </p:spPr>
        <p:txBody>
          <a:bodyPr/>
          <a:lstStyle/>
          <a:p>
            <a:pPr marL="0" indent="0" algn="ctr" eaLnBrk="1" hangingPunct="1">
              <a:buFontTx/>
              <a:buNone/>
            </a:pPr>
            <a:r>
              <a:rPr lang="en-US" sz="4400" b="1" dirty="0" err="1">
                <a:solidFill>
                  <a:srgbClr val="008000"/>
                </a:solidFill>
                <a:latin typeface="Arial Black"/>
                <a:cs typeface="Arial Black"/>
              </a:rPr>
              <a:t>Multidisciplinarity</a:t>
            </a:r>
            <a:r>
              <a:rPr lang="en-US" sz="4400" b="1" dirty="0">
                <a:solidFill>
                  <a:srgbClr val="008000"/>
                </a:solidFill>
                <a:latin typeface="Arial Black"/>
                <a:cs typeface="Arial Black"/>
              </a:rPr>
              <a:t> </a:t>
            </a:r>
            <a:r>
              <a:rPr lang="en-US" b="1" dirty="0">
                <a:solidFill>
                  <a:srgbClr val="420000"/>
                </a:solidFill>
              </a:rPr>
              <a:t>is concerned with the study of a research topic within one discipline, with support from other disciplines, bringing together multiple dimensions, but always in the service of the driving discipline.</a:t>
            </a:r>
          </a:p>
        </p:txBody>
      </p:sp>
    </p:spTree>
  </p:cSld>
  <p:clrMapOvr>
    <a:masterClrMapping/>
  </p:clrMapOvr>
  <p:transition spd="med">
    <p:fad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p:txBody>
          <a:bodyPr/>
          <a:lstStyle/>
          <a:p>
            <a:pPr>
              <a:defRPr/>
            </a:pPr>
            <a:r>
              <a:rPr lang="en-US">
                <a:effectLst>
                  <a:outerShdw blurRad="38100" dist="38100" dir="2700000" algn="tl">
                    <a:srgbClr val="FFFFFF"/>
                  </a:outerShdw>
                </a:effectLst>
              </a:rPr>
              <a:t>The IDEO Process</a:t>
            </a:r>
          </a:p>
        </p:txBody>
      </p:sp>
      <p:sp>
        <p:nvSpPr>
          <p:cNvPr id="834563" name="Rectangle 3"/>
          <p:cNvSpPr>
            <a:spLocks noChangeArrowheads="1"/>
          </p:cNvSpPr>
          <p:nvPr/>
        </p:nvSpPr>
        <p:spPr bwMode="auto">
          <a:xfrm>
            <a:off x="304800" y="1600200"/>
            <a:ext cx="8382000" cy="4154488"/>
          </a:xfrm>
          <a:prstGeom prst="rect">
            <a:avLst/>
          </a:prstGeom>
          <a:noFill/>
          <a:ln w="9525">
            <a:noFill/>
            <a:miter lim="800000"/>
            <a:headEnd/>
            <a:tailEnd/>
          </a:ln>
        </p:spPr>
        <p:txBody>
          <a:bodyPr>
            <a:prstTxWarp prst="textNoShape">
              <a:avLst/>
            </a:prstTxWarp>
            <a:spAutoFit/>
          </a:bodyPr>
          <a:lstStyle/>
          <a:p>
            <a:pPr>
              <a:spcBef>
                <a:spcPct val="25000"/>
              </a:spcBef>
              <a:buClr>
                <a:srgbClr val="FFCC00"/>
              </a:buClr>
              <a:buSzPct val="125000"/>
            </a:pPr>
            <a:r>
              <a:rPr lang="en-US" sz="3200" b="1" u="sng">
                <a:solidFill>
                  <a:srgbClr val="FFCC00"/>
                </a:solidFill>
                <a:latin typeface="Verdana" charset="0"/>
              </a:rPr>
              <a:t>Work Practice </a:t>
            </a:r>
            <a:r>
              <a:rPr lang="en-US" sz="3200" b="1">
                <a:solidFill>
                  <a:srgbClr val="FFCC00"/>
                </a:solidFill>
                <a:latin typeface="Verdana" charset="0"/>
              </a:rPr>
              <a:t>and</a:t>
            </a:r>
            <a:r>
              <a:rPr lang="en-US" sz="3200" b="1" u="sng">
                <a:solidFill>
                  <a:srgbClr val="FFCC00"/>
                </a:solidFill>
                <a:latin typeface="Verdana" charset="0"/>
              </a:rPr>
              <a:t> Culture </a:t>
            </a:r>
            <a:r>
              <a:rPr lang="en-US" sz="3200" b="1">
                <a:solidFill>
                  <a:srgbClr val="FFCC00"/>
                </a:solidFill>
                <a:latin typeface="Verdana" charset="0"/>
              </a:rPr>
              <a:t>–</a:t>
            </a:r>
          </a:p>
          <a:p>
            <a:pPr>
              <a:spcBef>
                <a:spcPct val="25000"/>
              </a:spcBef>
              <a:buClr>
                <a:srgbClr val="FFCC00"/>
              </a:buClr>
              <a:buSzPct val="125000"/>
            </a:pPr>
            <a:r>
              <a:rPr lang="en-US" sz="3200" b="1">
                <a:solidFill>
                  <a:srgbClr val="FFCC00"/>
                </a:solidFill>
                <a:latin typeface="Verdana" charset="0"/>
              </a:rPr>
              <a:t>It’s helpful, but not enough, to put yourself in your customer’s shoes, or to ask them in a </a:t>
            </a:r>
            <a:r>
              <a:rPr lang="en-US" sz="3200" b="1">
                <a:solidFill>
                  <a:schemeClr val="bg1"/>
                </a:solidFill>
                <a:latin typeface="Verdana" charset="0"/>
              </a:rPr>
              <a:t>focus group </a:t>
            </a:r>
            <a:r>
              <a:rPr lang="en-US" sz="3200" b="1">
                <a:solidFill>
                  <a:srgbClr val="FFCC00"/>
                </a:solidFill>
                <a:latin typeface="Verdana" charset="0"/>
              </a:rPr>
              <a:t>if/how they will use your innovation, because they</a:t>
            </a:r>
            <a:r>
              <a:rPr lang="en-US" sz="3200" b="1">
                <a:solidFill>
                  <a:srgbClr val="CC3300"/>
                </a:solidFill>
                <a:latin typeface="Verdana" charset="0"/>
              </a:rPr>
              <a:t> </a:t>
            </a:r>
            <a:r>
              <a:rPr lang="en-US" sz="3200" b="1">
                <a:solidFill>
                  <a:schemeClr val="bg1"/>
                </a:solidFill>
                <a:latin typeface="Verdana" charset="0"/>
              </a:rPr>
              <a:t>don’t want to say</a:t>
            </a:r>
            <a:r>
              <a:rPr lang="en-US" sz="3200" b="1">
                <a:solidFill>
                  <a:srgbClr val="CC3300"/>
                </a:solidFill>
                <a:latin typeface="Verdana" charset="0"/>
              </a:rPr>
              <a:t> </a:t>
            </a:r>
            <a:r>
              <a:rPr lang="en-US" sz="3200" b="1">
                <a:solidFill>
                  <a:srgbClr val="FFCC00"/>
                </a:solidFill>
                <a:latin typeface="Verdana" charset="0"/>
              </a:rPr>
              <a:t>or they</a:t>
            </a:r>
            <a:r>
              <a:rPr lang="en-US" sz="3200" b="1">
                <a:solidFill>
                  <a:srgbClr val="CC3300"/>
                </a:solidFill>
                <a:latin typeface="Verdana" charset="0"/>
              </a:rPr>
              <a:t> </a:t>
            </a:r>
            <a:r>
              <a:rPr lang="en-US" sz="3200" b="1">
                <a:solidFill>
                  <a:schemeClr val="bg1"/>
                </a:solidFill>
                <a:latin typeface="Verdana" charset="0"/>
              </a:rPr>
              <a:t>don’t know what’s wrong or what’s missing</a:t>
            </a:r>
            <a:r>
              <a:rPr lang="en-US" sz="3200" b="1">
                <a:solidFill>
                  <a:srgbClr val="FFCC00"/>
                </a:solidFill>
                <a:latin typeface="Verdana" charset="0"/>
              </a:rPr>
              <a:t> in it…</a:t>
            </a:r>
          </a:p>
        </p:txBody>
      </p:sp>
      <p:sp>
        <p:nvSpPr>
          <p:cNvPr id="212996" name="Rectangle 4"/>
          <p:cNvSpPr>
            <a:spLocks noChangeArrowheads="1"/>
          </p:cNvSpPr>
          <p:nvPr/>
        </p:nvSpPr>
        <p:spPr bwMode="auto">
          <a:xfrm>
            <a:off x="0" y="6300788"/>
            <a:ext cx="3248025" cy="485775"/>
          </a:xfrm>
          <a:prstGeom prst="rect">
            <a:avLst/>
          </a:prstGeom>
          <a:noFill/>
          <a:ln w="9525">
            <a:noFill/>
            <a:miter lim="800000"/>
            <a:headEnd/>
            <a:tailEnd/>
          </a:ln>
        </p:spPr>
        <p:txBody>
          <a:bodyPr wrap="none">
            <a:prstTxWarp prst="textNoShape">
              <a:avLst/>
            </a:prstTxWarp>
            <a:spAutoFit/>
          </a:bodyPr>
          <a:lstStyle/>
          <a:p>
            <a:pPr>
              <a:lnSpc>
                <a:spcPct val="80000"/>
              </a:lnSpc>
              <a:spcBef>
                <a:spcPct val="25000"/>
              </a:spcBef>
              <a:buClr>
                <a:srgbClr val="FFCC00"/>
              </a:buClr>
              <a:buSzPct val="125000"/>
            </a:pPr>
            <a:r>
              <a:rPr lang="en-US" sz="1400">
                <a:solidFill>
                  <a:srgbClr val="FFCC00"/>
                </a:solidFill>
                <a:latin typeface="Verdana" charset="0"/>
              </a:rPr>
              <a:t>Chapter 3: </a:t>
            </a:r>
            <a:r>
              <a:rPr lang="en-US" sz="1400" u="sng">
                <a:solidFill>
                  <a:srgbClr val="FFCC00"/>
                </a:solidFill>
                <a:latin typeface="Verdana" charset="0"/>
              </a:rPr>
              <a:t>The Art of Innovation</a:t>
            </a:r>
            <a:r>
              <a:rPr lang="en-US" sz="1400">
                <a:solidFill>
                  <a:srgbClr val="FFCC00"/>
                </a:solidFill>
                <a:latin typeface="Verdana" charset="0"/>
              </a:rPr>
              <a:t>, </a:t>
            </a:r>
          </a:p>
          <a:p>
            <a:pPr>
              <a:lnSpc>
                <a:spcPct val="80000"/>
              </a:lnSpc>
              <a:spcBef>
                <a:spcPct val="25000"/>
              </a:spcBef>
              <a:buClr>
                <a:srgbClr val="FFCC00"/>
              </a:buClr>
              <a:buSzPct val="125000"/>
            </a:pPr>
            <a:r>
              <a:rPr lang="en-US" sz="1400">
                <a:solidFill>
                  <a:srgbClr val="FFCC00"/>
                </a:solidFill>
                <a:latin typeface="Verdana" charset="0"/>
              </a:rPr>
              <a:t>by Tom Kelley</a:t>
            </a:r>
          </a:p>
        </p:txBody>
      </p:sp>
      <p:sp>
        <p:nvSpPr>
          <p:cNvPr id="834565" name="Rectangle 5"/>
          <p:cNvSpPr>
            <a:spLocks noChangeArrowheads="1"/>
          </p:cNvSpPr>
          <p:nvPr/>
        </p:nvSpPr>
        <p:spPr bwMode="auto">
          <a:xfrm>
            <a:off x="6629400" y="5943600"/>
            <a:ext cx="2373313" cy="579438"/>
          </a:xfrm>
          <a:prstGeom prst="rect">
            <a:avLst/>
          </a:prstGeom>
          <a:noFill/>
          <a:ln w="9525">
            <a:noFill/>
            <a:miter lim="800000"/>
            <a:headEnd/>
            <a:tailEnd/>
          </a:ln>
        </p:spPr>
        <p:txBody>
          <a:bodyPr wrap="none">
            <a:prstTxWarp prst="textNoShape">
              <a:avLst/>
            </a:prstTxWarp>
            <a:spAutoFit/>
          </a:bodyPr>
          <a:lstStyle/>
          <a:p>
            <a:pPr>
              <a:spcBef>
                <a:spcPct val="25000"/>
              </a:spcBef>
              <a:buClr>
                <a:srgbClr val="FFCC00"/>
              </a:buClr>
              <a:buSzPct val="125000"/>
            </a:pPr>
            <a:r>
              <a:rPr lang="en-US" sz="3200" b="1">
                <a:solidFill>
                  <a:srgbClr val="FFCC00"/>
                </a:solidFill>
                <a:latin typeface="Verdana" charset="0"/>
              </a:rPr>
              <a:t>Instead…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animEffect transition="in" filter="dissolve">
                                      <p:cBhvr>
                                        <p:cTn id="7" dur="500"/>
                                        <p:tgtEl>
                                          <p:spTgt spid="83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4563">
                                            <p:txEl>
                                              <p:pRg st="1" end="1"/>
                                            </p:txEl>
                                          </p:spTgt>
                                        </p:tgtEl>
                                        <p:attrNameLst>
                                          <p:attrName>style.visibility</p:attrName>
                                        </p:attrNameLst>
                                      </p:cBhvr>
                                      <p:to>
                                        <p:strVal val="visible"/>
                                      </p:to>
                                    </p:set>
                                    <p:animEffect transition="in" filter="dissolve">
                                      <p:cBhvr>
                                        <p:cTn id="12" dur="500"/>
                                        <p:tgtEl>
                                          <p:spTgt spid="83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34565">
                                            <p:txEl>
                                              <p:pRg st="0" end="0"/>
                                            </p:txEl>
                                          </p:spTgt>
                                        </p:tgtEl>
                                        <p:attrNameLst>
                                          <p:attrName>style.visibility</p:attrName>
                                        </p:attrNameLst>
                                      </p:cBhvr>
                                      <p:to>
                                        <p:strVal val="visible"/>
                                      </p:to>
                                    </p:set>
                                    <p:animEffect transition="in" filter="dissolve">
                                      <p:cBhvr>
                                        <p:cTn id="17" dur="500"/>
                                        <p:tgtEl>
                                          <p:spTgt spid="8345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autoUpdateAnimBg="0"/>
      <p:bldP spid="834565" grpId="0" build="p" autoUpdateAnimBg="0"/>
    </p:bld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pPr>
              <a:defRPr/>
            </a:pPr>
            <a:r>
              <a:rPr lang="en-US">
                <a:solidFill>
                  <a:schemeClr val="bg1"/>
                </a:solidFill>
                <a:effectLst>
                  <a:outerShdw blurRad="38100" dist="38100" dir="2700000" algn="tl">
                    <a:srgbClr val="808080"/>
                  </a:outerShdw>
                </a:effectLst>
              </a:rPr>
              <a:t>The IDEO Process</a:t>
            </a:r>
          </a:p>
        </p:txBody>
      </p:sp>
      <p:sp>
        <p:nvSpPr>
          <p:cNvPr id="836611" name="Rectangle 3"/>
          <p:cNvSpPr>
            <a:spLocks noGrp="1" noChangeArrowheads="1"/>
          </p:cNvSpPr>
          <p:nvPr>
            <p:ph type="subTitle" idx="4294967295"/>
          </p:nvPr>
        </p:nvSpPr>
        <p:spPr>
          <a:xfrm>
            <a:off x="342900" y="2286000"/>
            <a:ext cx="8458200" cy="2286000"/>
          </a:xfrm>
        </p:spPr>
        <p:txBody>
          <a:bodyPr/>
          <a:lstStyle/>
          <a:p>
            <a:pPr marL="0" indent="0">
              <a:buFontTx/>
              <a:buNone/>
            </a:pPr>
            <a:r>
              <a:rPr lang="en-US" b="1">
                <a:solidFill>
                  <a:srgbClr val="FFCC00"/>
                </a:solidFill>
                <a:ea typeface="ＭＳ Ｐゴシック" charset="-128"/>
                <a:cs typeface="ＭＳ Ｐゴシック" charset="-128"/>
              </a:rPr>
              <a:t>“</a:t>
            </a:r>
            <a:r>
              <a:rPr lang="en-US" sz="4000" b="1">
                <a:solidFill>
                  <a:srgbClr val="FFCC00"/>
                </a:solidFill>
                <a:ea typeface="ＭＳ Ｐゴシック" charset="-128"/>
                <a:cs typeface="ＭＳ Ｐゴシック" charset="-128"/>
              </a:rPr>
              <a:t>Go to the source</a:t>
            </a:r>
            <a:r>
              <a:rPr lang="en-US" b="1">
                <a:solidFill>
                  <a:srgbClr val="FFCC00"/>
                </a:solidFill>
                <a:ea typeface="ＭＳ Ｐゴシック" charset="-128"/>
                <a:cs typeface="ＭＳ Ｐゴシック" charset="-128"/>
              </a:rPr>
              <a:t>”...</a:t>
            </a:r>
            <a:endParaRPr lang="en-US" b="1" u="sng">
              <a:ea typeface="ＭＳ Ｐゴシック" charset="-128"/>
              <a:cs typeface="ＭＳ Ｐゴシック" charset="-128"/>
            </a:endParaRPr>
          </a:p>
          <a:p>
            <a:pPr marL="0" indent="0">
              <a:buFontTx/>
              <a:buNone/>
            </a:pPr>
            <a:r>
              <a:rPr lang="en-US" sz="4000" b="1" u="sng">
                <a:solidFill>
                  <a:srgbClr val="FFCC00"/>
                </a:solidFill>
                <a:ea typeface="ＭＳ Ｐゴシック" charset="-128"/>
                <a:cs typeface="ＭＳ Ｐゴシック" charset="-128"/>
              </a:rPr>
              <a:t>Observe</a:t>
            </a:r>
            <a:r>
              <a:rPr lang="en-US" b="1">
                <a:ea typeface="ＭＳ Ｐゴシック" charset="-128"/>
                <a:cs typeface="ＭＳ Ｐゴシック" charset="-128"/>
              </a:rPr>
              <a:t> them using what they use now.  What comes naturally to them as they use?</a:t>
            </a:r>
          </a:p>
        </p:txBody>
      </p:sp>
      <p:sp>
        <p:nvSpPr>
          <p:cNvPr id="836612" name="Rectangle 4"/>
          <p:cNvSpPr>
            <a:spLocks noChangeArrowheads="1"/>
          </p:cNvSpPr>
          <p:nvPr/>
        </p:nvSpPr>
        <p:spPr bwMode="auto">
          <a:xfrm>
            <a:off x="304800" y="1600200"/>
            <a:ext cx="8382000" cy="579438"/>
          </a:xfrm>
          <a:prstGeom prst="rect">
            <a:avLst/>
          </a:prstGeom>
          <a:noFill/>
          <a:ln w="9525">
            <a:noFill/>
            <a:miter lim="800000"/>
            <a:headEnd/>
            <a:tailEnd/>
          </a:ln>
        </p:spPr>
        <p:txBody>
          <a:bodyPr>
            <a:prstTxWarp prst="textNoShape">
              <a:avLst/>
            </a:prstTxWarp>
            <a:spAutoFit/>
          </a:bodyPr>
          <a:lstStyle/>
          <a:p>
            <a:pPr>
              <a:spcBef>
                <a:spcPct val="25000"/>
              </a:spcBef>
              <a:buClr>
                <a:srgbClr val="FFCC00"/>
              </a:buClr>
              <a:buSzPct val="125000"/>
            </a:pPr>
            <a:endParaRPr lang="en-US" sz="3200" b="1">
              <a:solidFill>
                <a:schemeClr val="bg1"/>
              </a:solidFill>
              <a:latin typeface="Verdana" charset="0"/>
            </a:endParaRPr>
          </a:p>
        </p:txBody>
      </p:sp>
      <p:sp>
        <p:nvSpPr>
          <p:cNvPr id="215045" name="Rectangle 5"/>
          <p:cNvSpPr>
            <a:spLocks noChangeArrowheads="1"/>
          </p:cNvSpPr>
          <p:nvPr/>
        </p:nvSpPr>
        <p:spPr bwMode="auto">
          <a:xfrm>
            <a:off x="0" y="6300788"/>
            <a:ext cx="3248025" cy="485775"/>
          </a:xfrm>
          <a:prstGeom prst="rect">
            <a:avLst/>
          </a:prstGeom>
          <a:noFill/>
          <a:ln w="9525">
            <a:noFill/>
            <a:miter lim="800000"/>
            <a:headEnd/>
            <a:tailEnd/>
          </a:ln>
        </p:spPr>
        <p:txBody>
          <a:bodyPr wrap="none">
            <a:prstTxWarp prst="textNoShape">
              <a:avLst/>
            </a:prstTxWarp>
            <a:spAutoFit/>
          </a:bodyPr>
          <a:lstStyle/>
          <a:p>
            <a:pPr>
              <a:lnSpc>
                <a:spcPct val="80000"/>
              </a:lnSpc>
              <a:spcBef>
                <a:spcPct val="25000"/>
              </a:spcBef>
              <a:buClr>
                <a:srgbClr val="FFCC00"/>
              </a:buClr>
              <a:buSzPct val="125000"/>
            </a:pPr>
            <a:r>
              <a:rPr lang="en-US" sz="1400">
                <a:solidFill>
                  <a:srgbClr val="FFCC00"/>
                </a:solidFill>
                <a:latin typeface="Verdana" charset="0"/>
              </a:rPr>
              <a:t>Chapter 3: </a:t>
            </a:r>
            <a:r>
              <a:rPr lang="en-US" sz="1400" u="sng">
                <a:solidFill>
                  <a:srgbClr val="FFCC00"/>
                </a:solidFill>
                <a:latin typeface="Verdana" charset="0"/>
              </a:rPr>
              <a:t>The Art of Innovation</a:t>
            </a:r>
            <a:r>
              <a:rPr lang="en-US" sz="1400">
                <a:solidFill>
                  <a:srgbClr val="FFCC00"/>
                </a:solidFill>
                <a:latin typeface="Verdana" charset="0"/>
              </a:rPr>
              <a:t>, </a:t>
            </a:r>
          </a:p>
          <a:p>
            <a:pPr>
              <a:lnSpc>
                <a:spcPct val="80000"/>
              </a:lnSpc>
              <a:spcBef>
                <a:spcPct val="25000"/>
              </a:spcBef>
              <a:buClr>
                <a:srgbClr val="FFCC00"/>
              </a:buClr>
              <a:buSzPct val="125000"/>
            </a:pPr>
            <a:r>
              <a:rPr lang="en-US" sz="1400">
                <a:solidFill>
                  <a:srgbClr val="FFCC00"/>
                </a:solidFill>
                <a:latin typeface="Verdana" charset="0"/>
              </a:rPr>
              <a:t>by Tom Kelley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836612">
                                            <p:txEl>
                                              <p:pRg st="0" end="0"/>
                                            </p:txEl>
                                          </p:spTgt>
                                        </p:tgtEl>
                                        <p:attrNameLst>
                                          <p:attrName>style.visibility</p:attrName>
                                        </p:attrNameLst>
                                      </p:cBhvr>
                                      <p:to>
                                        <p:strVal val="visible"/>
                                      </p:to>
                                    </p:set>
                                    <p:animEffect transition="in" filter="dissolve">
                                      <p:cBhvr>
                                        <p:cTn id="7" dur="500"/>
                                        <p:tgtEl>
                                          <p:spTgt spid="83661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36611">
                                            <p:txEl>
                                              <p:pRg st="0" end="0"/>
                                            </p:txEl>
                                          </p:spTgt>
                                        </p:tgtEl>
                                        <p:attrNameLst>
                                          <p:attrName>style.visibility</p:attrName>
                                        </p:attrNameLst>
                                      </p:cBhvr>
                                      <p:to>
                                        <p:strVal val="visible"/>
                                      </p:to>
                                    </p:set>
                                    <p:animEffect transition="in" filter="dissolve">
                                      <p:cBhvr>
                                        <p:cTn id="11" dur="500"/>
                                        <p:tgtEl>
                                          <p:spTgt spid="8366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36611">
                                            <p:txEl>
                                              <p:pRg st="1" end="1"/>
                                            </p:txEl>
                                          </p:spTgt>
                                        </p:tgtEl>
                                        <p:attrNameLst>
                                          <p:attrName>style.visibility</p:attrName>
                                        </p:attrNameLst>
                                      </p:cBhvr>
                                      <p:to>
                                        <p:strVal val="visible"/>
                                      </p:to>
                                    </p:set>
                                    <p:animEffect transition="in" filter="dissolve">
                                      <p:cBhvr>
                                        <p:cTn id="16" dur="500"/>
                                        <p:tgtEl>
                                          <p:spTgt spid="8366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1" grpId="0" build="p" autoUpdateAnimBg="0"/>
      <p:bldP spid="836612" grpId="0" build="p" autoUpdateAnimBg="0"/>
    </p:bld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p:txBody>
          <a:bodyPr/>
          <a:lstStyle/>
          <a:p>
            <a:pPr>
              <a:defRPr/>
            </a:pPr>
            <a:r>
              <a:rPr lang="en-US">
                <a:effectLst>
                  <a:outerShdw blurRad="38100" dist="38100" dir="2700000" algn="tl">
                    <a:srgbClr val="FFFFFF"/>
                  </a:outerShdw>
                </a:effectLst>
              </a:rPr>
              <a:t>The IDEO Process</a:t>
            </a:r>
          </a:p>
        </p:txBody>
      </p:sp>
      <p:sp>
        <p:nvSpPr>
          <p:cNvPr id="217091" name="Rectangle 3"/>
          <p:cNvSpPr>
            <a:spLocks noGrp="1" noChangeArrowheads="1"/>
          </p:cNvSpPr>
          <p:nvPr>
            <p:ph type="subTitle" idx="4294967295"/>
          </p:nvPr>
        </p:nvSpPr>
        <p:spPr>
          <a:xfrm>
            <a:off x="723900" y="1790700"/>
            <a:ext cx="7696200" cy="3276600"/>
          </a:xfrm>
        </p:spPr>
        <p:txBody>
          <a:bodyPr/>
          <a:lstStyle/>
          <a:p>
            <a:pPr marL="0" indent="0" algn="ctr">
              <a:buFontTx/>
              <a:buNone/>
            </a:pPr>
            <a:r>
              <a:rPr lang="en-US" b="1">
                <a:solidFill>
                  <a:srgbClr val="FFCC00"/>
                </a:solidFill>
                <a:ea typeface="ＭＳ Ｐゴシック" charset="-128"/>
                <a:cs typeface="ＭＳ Ｐゴシック" charset="-128"/>
              </a:rPr>
              <a:t>Observe yourself or others when FIRST exposed to a product or situation… This is </a:t>
            </a:r>
            <a:r>
              <a:rPr lang="en-US" b="1">
                <a:ea typeface="ＭＳ Ｐゴシック" charset="-128"/>
                <a:cs typeface="ＭＳ Ｐゴシック" charset="-128"/>
              </a:rPr>
              <a:t>when the WHY or WHY NOT questions are asked</a:t>
            </a:r>
            <a:r>
              <a:rPr lang="en-US" b="1">
                <a:solidFill>
                  <a:srgbClr val="FFCC00"/>
                </a:solidFill>
                <a:ea typeface="ＭＳ Ｐゴシック" charset="-128"/>
                <a:cs typeface="ＭＳ Ｐゴシック" charset="-128"/>
              </a:rPr>
              <a:t> that lead to a better way. </a:t>
            </a:r>
          </a:p>
          <a:p>
            <a:pPr marL="0" indent="0" algn="ctr">
              <a:buFontTx/>
              <a:buNone/>
            </a:pPr>
            <a:endParaRPr lang="en-US" b="1">
              <a:solidFill>
                <a:srgbClr val="FFCC00"/>
              </a:solidFill>
              <a:ea typeface="ＭＳ Ｐゴシック" charset="-128"/>
              <a:cs typeface="ＭＳ Ｐゴシック" charset="-128"/>
            </a:endParaRPr>
          </a:p>
          <a:p>
            <a:pPr marL="0" indent="0" algn="ctr">
              <a:buFontTx/>
              <a:buNone/>
            </a:pPr>
            <a:r>
              <a:rPr lang="en-US" b="1">
                <a:solidFill>
                  <a:srgbClr val="FFCC00"/>
                </a:solidFill>
                <a:ea typeface="ＭＳ Ｐゴシック" charset="-128"/>
                <a:cs typeface="ＭＳ Ｐゴシック" charset="-128"/>
              </a:rPr>
              <a:t>Create this situation to get the “</a:t>
            </a:r>
            <a:r>
              <a:rPr lang="en-US" b="1">
                <a:ea typeface="ＭＳ Ｐゴシック" charset="-128"/>
                <a:cs typeface="ＭＳ Ｐゴシック" charset="-128"/>
              </a:rPr>
              <a:t>Bug List</a:t>
            </a:r>
            <a:r>
              <a:rPr lang="en-US" b="1">
                <a:solidFill>
                  <a:srgbClr val="FFCC00"/>
                </a:solidFill>
                <a:ea typeface="ＭＳ Ｐゴシック" charset="-128"/>
                <a:cs typeface="ＭＳ Ｐゴシック" charset="-128"/>
              </a:rPr>
              <a:t>” of things that bug a first user.</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lstStyle/>
          <a:p>
            <a:pPr>
              <a:defRPr/>
            </a:pPr>
            <a:r>
              <a:rPr lang="en-US">
                <a:solidFill>
                  <a:schemeClr val="bg1"/>
                </a:solidFill>
                <a:effectLst>
                  <a:outerShdw blurRad="38100" dist="38100" dir="2700000" algn="tl">
                    <a:srgbClr val="808080"/>
                  </a:outerShdw>
                </a:effectLst>
              </a:rPr>
              <a:t>[Sidebar]</a:t>
            </a:r>
          </a:p>
        </p:txBody>
      </p:sp>
      <p:sp>
        <p:nvSpPr>
          <p:cNvPr id="840707" name="Rectangle 3"/>
          <p:cNvSpPr>
            <a:spLocks noGrp="1" noChangeArrowheads="1"/>
          </p:cNvSpPr>
          <p:nvPr>
            <p:ph type="subTitle" idx="4294967295"/>
          </p:nvPr>
        </p:nvSpPr>
        <p:spPr>
          <a:xfrm>
            <a:off x="342900" y="1371600"/>
            <a:ext cx="8458200" cy="2286000"/>
          </a:xfrm>
        </p:spPr>
        <p:txBody>
          <a:bodyPr/>
          <a:lstStyle/>
          <a:p>
            <a:pPr marL="0" indent="0">
              <a:spcAft>
                <a:spcPts val="1300"/>
              </a:spcAft>
              <a:buFontTx/>
              <a:buNone/>
            </a:pPr>
            <a:r>
              <a:rPr lang="en-US" sz="3600" b="1">
                <a:solidFill>
                  <a:srgbClr val="FFCC00"/>
                </a:solidFill>
                <a:latin typeface="Arial" charset="0"/>
                <a:ea typeface="ＭＳ Ｐゴシック" charset="-128"/>
                <a:cs typeface="ＭＳ Ｐゴシック" charset="-128"/>
              </a:rPr>
              <a:t>"If you don't ask the right questions, you don't get the right answers. A question asked in the right way often points to its own answer. Asking questions is the ABC of diagnosis. Only the inquiring mind solves problems."</a:t>
            </a:r>
          </a:p>
        </p:txBody>
      </p:sp>
      <p:sp>
        <p:nvSpPr>
          <p:cNvPr id="840708" name="Rectangle 4"/>
          <p:cNvSpPr>
            <a:spLocks noChangeArrowheads="1"/>
          </p:cNvSpPr>
          <p:nvPr/>
        </p:nvSpPr>
        <p:spPr bwMode="auto">
          <a:xfrm>
            <a:off x="304800" y="1600200"/>
            <a:ext cx="8382000" cy="579438"/>
          </a:xfrm>
          <a:prstGeom prst="rect">
            <a:avLst/>
          </a:prstGeom>
          <a:noFill/>
          <a:ln w="9525">
            <a:noFill/>
            <a:miter lim="800000"/>
            <a:headEnd/>
            <a:tailEnd/>
          </a:ln>
        </p:spPr>
        <p:txBody>
          <a:bodyPr>
            <a:prstTxWarp prst="textNoShape">
              <a:avLst/>
            </a:prstTxWarp>
            <a:spAutoFit/>
          </a:bodyPr>
          <a:lstStyle/>
          <a:p>
            <a:pPr>
              <a:spcBef>
                <a:spcPct val="25000"/>
              </a:spcBef>
              <a:buClr>
                <a:srgbClr val="FFCC00"/>
              </a:buClr>
              <a:buSzPct val="125000"/>
            </a:pPr>
            <a:endParaRPr lang="en-US" sz="3200" b="1">
              <a:solidFill>
                <a:schemeClr val="bg1"/>
              </a:solidFill>
              <a:latin typeface="Verdana" charset="0"/>
            </a:endParaRPr>
          </a:p>
        </p:txBody>
      </p:sp>
      <p:sp>
        <p:nvSpPr>
          <p:cNvPr id="219141" name="Rectangle 5"/>
          <p:cNvSpPr>
            <a:spLocks noChangeArrowheads="1"/>
          </p:cNvSpPr>
          <p:nvPr/>
        </p:nvSpPr>
        <p:spPr bwMode="auto">
          <a:xfrm>
            <a:off x="5562600" y="5562600"/>
            <a:ext cx="2520950" cy="457200"/>
          </a:xfrm>
          <a:prstGeom prst="rect">
            <a:avLst/>
          </a:prstGeom>
          <a:noFill/>
          <a:ln w="9525">
            <a:noFill/>
            <a:miter lim="800000"/>
            <a:headEnd/>
            <a:tailEnd/>
          </a:ln>
        </p:spPr>
        <p:txBody>
          <a:bodyPr wrap="none">
            <a:prstTxWarp prst="textNoShape">
              <a:avLst/>
            </a:prstTxWarp>
            <a:spAutoFit/>
          </a:bodyPr>
          <a:lstStyle/>
          <a:p>
            <a:r>
              <a:rPr lang="en-US" sz="2400" b="1">
                <a:solidFill>
                  <a:srgbClr val="FFCC00"/>
                </a:solidFill>
                <a:latin typeface="Arial" charset="0"/>
              </a:rPr>
              <a:t>Edward Hodnett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840708">
                                            <p:txEl>
                                              <p:pRg st="0" end="0"/>
                                            </p:txEl>
                                          </p:spTgt>
                                        </p:tgtEl>
                                        <p:attrNameLst>
                                          <p:attrName>style.visibility</p:attrName>
                                        </p:attrNameLst>
                                      </p:cBhvr>
                                      <p:to>
                                        <p:strVal val="visible"/>
                                      </p:to>
                                    </p:set>
                                    <p:animEffect transition="in" filter="dissolve">
                                      <p:cBhvr>
                                        <p:cTn id="7" dur="500"/>
                                        <p:tgtEl>
                                          <p:spTgt spid="84070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40707">
                                            <p:txEl>
                                              <p:pRg st="0" end="0"/>
                                            </p:txEl>
                                          </p:spTgt>
                                        </p:tgtEl>
                                        <p:attrNameLst>
                                          <p:attrName>style.visibility</p:attrName>
                                        </p:attrNameLst>
                                      </p:cBhvr>
                                      <p:to>
                                        <p:strVal val="visible"/>
                                      </p:to>
                                    </p:set>
                                    <p:animEffect transition="in" filter="dissolve">
                                      <p:cBhvr>
                                        <p:cTn id="11" dur="500"/>
                                        <p:tgtEl>
                                          <p:spTgt spid="8407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7" grpId="0" build="p" autoUpdateAnimBg="0"/>
      <p:bldP spid="840708" grpId="0" build="p" autoUpdateAnimBg="0"/>
    </p:bld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p:txBody>
          <a:bodyPr/>
          <a:lstStyle/>
          <a:p>
            <a:pPr>
              <a:defRPr/>
            </a:pPr>
            <a:r>
              <a:rPr lang="en-US">
                <a:solidFill>
                  <a:schemeClr val="bg1"/>
                </a:solidFill>
                <a:effectLst>
                  <a:outerShdw blurRad="38100" dist="38100" dir="2700000" algn="tl">
                    <a:srgbClr val="808080"/>
                  </a:outerShdw>
                </a:effectLst>
              </a:rPr>
              <a:t>The IDEO Process</a:t>
            </a:r>
            <a:endParaRPr lang="en-US">
              <a:effectLst>
                <a:outerShdw blurRad="38100" dist="38100" dir="2700000" algn="tl">
                  <a:srgbClr val="FFFFFF"/>
                </a:outerShdw>
              </a:effectLst>
            </a:endParaRPr>
          </a:p>
        </p:txBody>
      </p:sp>
      <p:sp>
        <p:nvSpPr>
          <p:cNvPr id="221187" name="Rectangle 3"/>
          <p:cNvSpPr>
            <a:spLocks noGrp="1" noChangeArrowheads="1"/>
          </p:cNvSpPr>
          <p:nvPr>
            <p:ph type="subTitle" idx="4294967295"/>
          </p:nvPr>
        </p:nvSpPr>
        <p:spPr>
          <a:xfrm>
            <a:off x="152400" y="4038600"/>
            <a:ext cx="8001000" cy="2286000"/>
          </a:xfrm>
        </p:spPr>
        <p:txBody>
          <a:bodyPr/>
          <a:lstStyle/>
          <a:p>
            <a:pPr marL="457200" indent="-396875">
              <a:buFontTx/>
              <a:buNone/>
            </a:pPr>
            <a:r>
              <a:rPr lang="en-US" sz="2400" b="1" u="sng">
                <a:ea typeface="ＭＳ Ｐゴシック" charset="-128"/>
                <a:cs typeface="ＭＳ Ｐゴシック" charset="-128"/>
              </a:rPr>
              <a:t>What happens if:</a:t>
            </a:r>
          </a:p>
          <a:p>
            <a:pPr marL="457200" indent="-396875"/>
            <a:r>
              <a:rPr lang="en-US" sz="2400" b="1">
                <a:solidFill>
                  <a:srgbClr val="FFCC00"/>
                </a:solidFill>
                <a:ea typeface="ＭＳ Ｐゴシック" charset="-128"/>
                <a:cs typeface="ＭＳ Ｐゴシック" charset="-128"/>
              </a:rPr>
              <a:t>They don’t read the manual?</a:t>
            </a:r>
          </a:p>
          <a:p>
            <a:pPr marL="457200" indent="-396875"/>
            <a:r>
              <a:rPr lang="en-US" sz="2400" b="1">
                <a:solidFill>
                  <a:srgbClr val="FFCC00"/>
                </a:solidFill>
                <a:ea typeface="ＭＳ Ｐゴシック" charset="-128"/>
                <a:cs typeface="ＭＳ Ｐゴシック" charset="-128"/>
              </a:rPr>
              <a:t>They are left handed?</a:t>
            </a:r>
          </a:p>
          <a:p>
            <a:pPr marL="457200" indent="-396875"/>
            <a:r>
              <a:rPr lang="en-US" sz="2400" b="1">
                <a:solidFill>
                  <a:srgbClr val="FFCC00"/>
                </a:solidFill>
                <a:ea typeface="ＭＳ Ｐゴシック" charset="-128"/>
                <a:cs typeface="ＭＳ Ｐゴシック" charset="-128"/>
              </a:rPr>
              <a:t>They are little, or big?</a:t>
            </a:r>
          </a:p>
          <a:p>
            <a:pPr marL="457200" indent="-396875"/>
            <a:r>
              <a:rPr lang="en-US" sz="2400" b="1">
                <a:solidFill>
                  <a:srgbClr val="FFCC00"/>
                </a:solidFill>
                <a:ea typeface="ＭＳ Ｐゴシック" charset="-128"/>
                <a:cs typeface="ＭＳ Ｐゴシック" charset="-128"/>
              </a:rPr>
              <a:t>They are in a habit that needs to be broken before they will use your product?</a:t>
            </a:r>
          </a:p>
        </p:txBody>
      </p:sp>
      <p:sp>
        <p:nvSpPr>
          <p:cNvPr id="221188" name="Rectangle 4"/>
          <p:cNvSpPr>
            <a:spLocks noChangeArrowheads="1"/>
          </p:cNvSpPr>
          <p:nvPr/>
        </p:nvSpPr>
        <p:spPr bwMode="auto">
          <a:xfrm>
            <a:off x="228600" y="1371600"/>
            <a:ext cx="8686800" cy="2427288"/>
          </a:xfrm>
          <a:prstGeom prst="rect">
            <a:avLst/>
          </a:prstGeom>
          <a:noFill/>
          <a:ln w="9525">
            <a:noFill/>
            <a:miter lim="800000"/>
            <a:headEnd/>
            <a:tailEnd/>
          </a:ln>
        </p:spPr>
        <p:txBody>
          <a:bodyPr>
            <a:prstTxWarp prst="textNoShape">
              <a:avLst/>
            </a:prstTxWarp>
            <a:spAutoFit/>
          </a:bodyPr>
          <a:lstStyle/>
          <a:p>
            <a:pPr algn="r">
              <a:spcBef>
                <a:spcPct val="25000"/>
              </a:spcBef>
              <a:buClr>
                <a:srgbClr val="FFCC00"/>
              </a:buClr>
              <a:buSzPct val="125000"/>
            </a:pPr>
            <a:r>
              <a:rPr lang="en-US" sz="3600" b="1">
                <a:solidFill>
                  <a:srgbClr val="FFCC00"/>
                </a:solidFill>
                <a:latin typeface="Verdana" charset="0"/>
              </a:rPr>
              <a:t>Design for differences in people… nobody is “</a:t>
            </a:r>
            <a:r>
              <a:rPr lang="en-US" sz="3600" b="1">
                <a:solidFill>
                  <a:schemeClr val="bg1"/>
                </a:solidFill>
                <a:latin typeface="Verdana" charset="0"/>
              </a:rPr>
              <a:t>ideal</a:t>
            </a:r>
            <a:r>
              <a:rPr lang="en-US" sz="3600" b="1">
                <a:solidFill>
                  <a:srgbClr val="FFCC00"/>
                </a:solidFill>
                <a:latin typeface="Verdana" charset="0"/>
              </a:rPr>
              <a:t>” or “</a:t>
            </a:r>
            <a:r>
              <a:rPr lang="en-US" sz="3600" b="1">
                <a:solidFill>
                  <a:schemeClr val="bg1"/>
                </a:solidFill>
                <a:latin typeface="Verdana" charset="0"/>
              </a:rPr>
              <a:t>average</a:t>
            </a:r>
            <a:r>
              <a:rPr lang="en-US" sz="3600" b="1">
                <a:solidFill>
                  <a:srgbClr val="FFCC00"/>
                </a:solidFill>
                <a:latin typeface="Verdana" charset="0"/>
              </a:rPr>
              <a:t>” </a:t>
            </a:r>
          </a:p>
          <a:p>
            <a:pPr algn="r">
              <a:spcBef>
                <a:spcPct val="25000"/>
              </a:spcBef>
              <a:buClr>
                <a:srgbClr val="FFCC00"/>
              </a:buClr>
              <a:buSzPct val="125000"/>
            </a:pPr>
            <a:r>
              <a:rPr lang="en-US" sz="3600" b="1">
                <a:solidFill>
                  <a:srgbClr val="FFCC00"/>
                </a:solidFill>
                <a:latin typeface="Verdana" charset="0"/>
              </a:rPr>
              <a:t>-- universal design</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p:txBody>
          <a:bodyPr/>
          <a:lstStyle/>
          <a:p>
            <a:pPr>
              <a:defRPr/>
            </a:pPr>
            <a:r>
              <a:rPr lang="en-US">
                <a:effectLst>
                  <a:outerShdw blurRad="38100" dist="38100" dir="2700000" algn="tl">
                    <a:srgbClr val="FFFFFF"/>
                  </a:outerShdw>
                </a:effectLst>
              </a:rPr>
              <a:t>The IDEO Process</a:t>
            </a:r>
          </a:p>
        </p:txBody>
      </p:sp>
      <p:sp>
        <p:nvSpPr>
          <p:cNvPr id="844803" name="Rectangle 3"/>
          <p:cNvSpPr>
            <a:spLocks noGrp="1" noChangeArrowheads="1"/>
          </p:cNvSpPr>
          <p:nvPr>
            <p:ph type="subTitle" idx="4294967295"/>
          </p:nvPr>
        </p:nvSpPr>
        <p:spPr>
          <a:xfrm>
            <a:off x="1143000" y="2743200"/>
            <a:ext cx="7696200" cy="3733800"/>
          </a:xfrm>
        </p:spPr>
        <p:txBody>
          <a:bodyPr/>
          <a:lstStyle/>
          <a:p>
            <a:pPr marL="0" indent="0" algn="r">
              <a:buFontTx/>
              <a:buNone/>
            </a:pPr>
            <a:r>
              <a:rPr lang="en-US" sz="2400" b="1">
                <a:solidFill>
                  <a:srgbClr val="FFCC00"/>
                </a:solidFill>
                <a:ea typeface="ＭＳ Ｐゴシック" charset="-128"/>
                <a:cs typeface="ＭＳ Ｐゴシック" charset="-128"/>
              </a:rPr>
              <a:t>What does it do? </a:t>
            </a:r>
          </a:p>
          <a:p>
            <a:pPr marL="0" indent="0" algn="r">
              <a:buFontTx/>
              <a:buNone/>
            </a:pPr>
            <a:r>
              <a:rPr lang="en-US" sz="2400" b="1">
                <a:solidFill>
                  <a:srgbClr val="FFCC00"/>
                </a:solidFill>
                <a:ea typeface="ＭＳ Ｐゴシック" charset="-128"/>
                <a:cs typeface="ＭＳ Ｐゴシック" charset="-128"/>
              </a:rPr>
              <a:t>What should it do? </a:t>
            </a:r>
          </a:p>
          <a:p>
            <a:pPr marL="0" indent="0" algn="r">
              <a:buFontTx/>
              <a:buNone/>
            </a:pPr>
            <a:r>
              <a:rPr lang="en-US" sz="2400" b="1">
                <a:solidFill>
                  <a:srgbClr val="FFCC00"/>
                </a:solidFill>
                <a:ea typeface="ＭＳ Ｐゴシック" charset="-128"/>
                <a:cs typeface="ＭＳ Ｐゴシック" charset="-128"/>
              </a:rPr>
              <a:t>Why doesn’t it do it?</a:t>
            </a:r>
          </a:p>
          <a:p>
            <a:pPr marL="857250" lvl="2" indent="0" algn="r">
              <a:buFontTx/>
              <a:buNone/>
            </a:pPr>
            <a:r>
              <a:rPr lang="en-US">
                <a:ea typeface="ＭＳ Ｐゴシック" charset="-128"/>
              </a:rPr>
              <a:t>Runs silently...</a:t>
            </a:r>
          </a:p>
          <a:p>
            <a:pPr marL="857250" lvl="2" indent="0" algn="r">
              <a:buFontTx/>
              <a:buNone/>
            </a:pPr>
            <a:r>
              <a:rPr lang="en-US">
                <a:ea typeface="ＭＳ Ｐゴシック" charset="-128"/>
              </a:rPr>
              <a:t>Closes faster...</a:t>
            </a:r>
          </a:p>
          <a:p>
            <a:pPr marL="857250" lvl="2" indent="0" algn="r">
              <a:buFontTx/>
              <a:buNone/>
            </a:pPr>
            <a:r>
              <a:rPr lang="en-US">
                <a:ea typeface="ＭＳ Ｐゴシック" charset="-128"/>
              </a:rPr>
              <a:t>Stores easily...</a:t>
            </a:r>
          </a:p>
          <a:p>
            <a:pPr marL="857250" lvl="2" indent="0" algn="r">
              <a:buFontTx/>
              <a:buNone/>
            </a:pPr>
            <a:r>
              <a:rPr lang="en-US">
                <a:ea typeface="ＭＳ Ｐゴシック" charset="-128"/>
              </a:rPr>
              <a:t>Operates simply...</a:t>
            </a:r>
          </a:p>
          <a:p>
            <a:pPr marL="857250" lvl="2" indent="0" algn="r">
              <a:buFontTx/>
              <a:buNone/>
            </a:pPr>
            <a:r>
              <a:rPr lang="en-US">
                <a:ea typeface="ＭＳ Ｐゴシック" charset="-128"/>
              </a:rPr>
              <a:t>Refolds quickly...</a:t>
            </a:r>
          </a:p>
          <a:p>
            <a:pPr marL="857250" lvl="2" indent="0" algn="r">
              <a:buFontTx/>
              <a:buNone/>
            </a:pPr>
            <a:r>
              <a:rPr lang="en-US">
                <a:ea typeface="ＭＳ Ｐゴシック" charset="-128"/>
              </a:rPr>
              <a:t>Lasts longer...</a:t>
            </a:r>
          </a:p>
        </p:txBody>
      </p:sp>
      <p:sp>
        <p:nvSpPr>
          <p:cNvPr id="844804" name="Rectangle 4"/>
          <p:cNvSpPr>
            <a:spLocks noChangeArrowheads="1"/>
          </p:cNvSpPr>
          <p:nvPr/>
        </p:nvSpPr>
        <p:spPr bwMode="auto">
          <a:xfrm>
            <a:off x="0" y="1219200"/>
            <a:ext cx="8991600" cy="1570038"/>
          </a:xfrm>
          <a:prstGeom prst="rect">
            <a:avLst/>
          </a:prstGeom>
          <a:noFill/>
          <a:ln w="9525">
            <a:noFill/>
            <a:miter lim="800000"/>
            <a:headEnd/>
            <a:tailEnd/>
          </a:ln>
        </p:spPr>
        <p:txBody>
          <a:bodyPr>
            <a:prstTxWarp prst="textNoShape">
              <a:avLst/>
            </a:prstTxWarp>
            <a:spAutoFit/>
          </a:bodyPr>
          <a:lstStyle/>
          <a:p>
            <a:pPr algn="ctr">
              <a:spcBef>
                <a:spcPct val="25000"/>
              </a:spcBef>
              <a:buClr>
                <a:srgbClr val="FFCC00"/>
              </a:buClr>
              <a:buSzPct val="125000"/>
            </a:pPr>
            <a:r>
              <a:rPr lang="en-US" sz="3200" b="1">
                <a:solidFill>
                  <a:srgbClr val="FFCC00"/>
                </a:solidFill>
                <a:latin typeface="Verdana" charset="0"/>
              </a:rPr>
              <a:t>Think of Device or Product in terms of “</a:t>
            </a:r>
            <a:r>
              <a:rPr lang="en-US" sz="3200" b="1">
                <a:solidFill>
                  <a:schemeClr val="bg1"/>
                </a:solidFill>
                <a:latin typeface="Verdana" charset="0"/>
              </a:rPr>
              <a:t>Verbs</a:t>
            </a:r>
            <a:r>
              <a:rPr lang="en-US" sz="3200" b="1">
                <a:solidFill>
                  <a:srgbClr val="FFCC00"/>
                </a:solidFill>
                <a:latin typeface="Verdana" charset="0"/>
              </a:rPr>
              <a:t>” and “</a:t>
            </a:r>
            <a:r>
              <a:rPr lang="en-US" sz="3200" b="1">
                <a:solidFill>
                  <a:schemeClr val="bg1"/>
                </a:solidFill>
                <a:latin typeface="Verdana" charset="0"/>
              </a:rPr>
              <a:t>Adverbs</a:t>
            </a:r>
            <a:r>
              <a:rPr lang="en-US" sz="3200" b="1">
                <a:solidFill>
                  <a:srgbClr val="FFCC00"/>
                </a:solidFill>
                <a:latin typeface="Verdana" charset="0"/>
              </a:rPr>
              <a:t>” rather than “</a:t>
            </a:r>
            <a:r>
              <a:rPr lang="en-US" sz="3200" b="1">
                <a:solidFill>
                  <a:schemeClr val="bg1"/>
                </a:solidFill>
                <a:latin typeface="Verdana" charset="0"/>
              </a:rPr>
              <a:t>Nouns</a:t>
            </a:r>
            <a:r>
              <a:rPr lang="en-US" sz="3200" b="1">
                <a:solidFill>
                  <a:srgbClr val="FFCC00"/>
                </a:solidFill>
                <a:latin typeface="Verdana"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4804">
                                            <p:txEl>
                                              <p:pRg st="0" end="0"/>
                                            </p:txEl>
                                          </p:spTgt>
                                        </p:tgtEl>
                                        <p:attrNameLst>
                                          <p:attrName>style.visibility</p:attrName>
                                        </p:attrNameLst>
                                      </p:cBhvr>
                                      <p:to>
                                        <p:strVal val="visible"/>
                                      </p:to>
                                    </p:set>
                                    <p:animEffect transition="in" filter="dissolve">
                                      <p:cBhvr>
                                        <p:cTn id="7" dur="500"/>
                                        <p:tgtEl>
                                          <p:spTgt spid="8448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44803">
                                            <p:txEl>
                                              <p:pRg st="0" end="0"/>
                                            </p:txEl>
                                          </p:spTgt>
                                        </p:tgtEl>
                                        <p:attrNameLst>
                                          <p:attrName>style.visibility</p:attrName>
                                        </p:attrNameLst>
                                      </p:cBhvr>
                                      <p:to>
                                        <p:strVal val="visible"/>
                                      </p:to>
                                    </p:set>
                                    <p:animEffect transition="in" filter="dissolve">
                                      <p:cBhvr>
                                        <p:cTn id="12" dur="500"/>
                                        <p:tgtEl>
                                          <p:spTgt spid="8448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44803">
                                            <p:txEl>
                                              <p:pRg st="1" end="1"/>
                                            </p:txEl>
                                          </p:spTgt>
                                        </p:tgtEl>
                                        <p:attrNameLst>
                                          <p:attrName>style.visibility</p:attrName>
                                        </p:attrNameLst>
                                      </p:cBhvr>
                                      <p:to>
                                        <p:strVal val="visible"/>
                                      </p:to>
                                    </p:set>
                                    <p:animEffect transition="in" filter="dissolve">
                                      <p:cBhvr>
                                        <p:cTn id="17" dur="500"/>
                                        <p:tgtEl>
                                          <p:spTgt spid="84480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4803">
                                            <p:txEl>
                                              <p:pRg st="2" end="2"/>
                                            </p:txEl>
                                          </p:spTgt>
                                        </p:tgtEl>
                                        <p:attrNameLst>
                                          <p:attrName>style.visibility</p:attrName>
                                        </p:attrNameLst>
                                      </p:cBhvr>
                                      <p:to>
                                        <p:strVal val="visible"/>
                                      </p:to>
                                    </p:set>
                                    <p:animEffect transition="in" filter="dissolve">
                                      <p:cBhvr>
                                        <p:cTn id="22" dur="500"/>
                                        <p:tgtEl>
                                          <p:spTgt spid="844803">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44803">
                                            <p:txEl>
                                              <p:pRg st="3" end="3"/>
                                            </p:txEl>
                                          </p:spTgt>
                                        </p:tgtEl>
                                        <p:attrNameLst>
                                          <p:attrName>style.visibility</p:attrName>
                                        </p:attrNameLst>
                                      </p:cBhvr>
                                      <p:to>
                                        <p:strVal val="visible"/>
                                      </p:to>
                                    </p:set>
                                    <p:animEffect transition="in" filter="dissolve">
                                      <p:cBhvr>
                                        <p:cTn id="25" dur="500"/>
                                        <p:tgtEl>
                                          <p:spTgt spid="844803">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844803">
                                            <p:txEl>
                                              <p:pRg st="4" end="4"/>
                                            </p:txEl>
                                          </p:spTgt>
                                        </p:tgtEl>
                                        <p:attrNameLst>
                                          <p:attrName>style.visibility</p:attrName>
                                        </p:attrNameLst>
                                      </p:cBhvr>
                                      <p:to>
                                        <p:strVal val="visible"/>
                                      </p:to>
                                    </p:set>
                                    <p:animEffect transition="in" filter="dissolve">
                                      <p:cBhvr>
                                        <p:cTn id="28" dur="500"/>
                                        <p:tgtEl>
                                          <p:spTgt spid="844803">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44803">
                                            <p:txEl>
                                              <p:pRg st="5" end="5"/>
                                            </p:txEl>
                                          </p:spTgt>
                                        </p:tgtEl>
                                        <p:attrNameLst>
                                          <p:attrName>style.visibility</p:attrName>
                                        </p:attrNameLst>
                                      </p:cBhvr>
                                      <p:to>
                                        <p:strVal val="visible"/>
                                      </p:to>
                                    </p:set>
                                    <p:animEffect transition="in" filter="dissolve">
                                      <p:cBhvr>
                                        <p:cTn id="31" dur="500"/>
                                        <p:tgtEl>
                                          <p:spTgt spid="844803">
                                            <p:txEl>
                                              <p:pRg st="5" end="5"/>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44803">
                                            <p:txEl>
                                              <p:pRg st="6" end="6"/>
                                            </p:txEl>
                                          </p:spTgt>
                                        </p:tgtEl>
                                        <p:attrNameLst>
                                          <p:attrName>style.visibility</p:attrName>
                                        </p:attrNameLst>
                                      </p:cBhvr>
                                      <p:to>
                                        <p:strVal val="visible"/>
                                      </p:to>
                                    </p:set>
                                    <p:animEffect transition="in" filter="dissolve">
                                      <p:cBhvr>
                                        <p:cTn id="34" dur="500"/>
                                        <p:tgtEl>
                                          <p:spTgt spid="844803">
                                            <p:txEl>
                                              <p:pRg st="6" end="6"/>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44803">
                                            <p:txEl>
                                              <p:pRg st="7" end="7"/>
                                            </p:txEl>
                                          </p:spTgt>
                                        </p:tgtEl>
                                        <p:attrNameLst>
                                          <p:attrName>style.visibility</p:attrName>
                                        </p:attrNameLst>
                                      </p:cBhvr>
                                      <p:to>
                                        <p:strVal val="visible"/>
                                      </p:to>
                                    </p:set>
                                    <p:animEffect transition="in" filter="dissolve">
                                      <p:cBhvr>
                                        <p:cTn id="37" dur="500"/>
                                        <p:tgtEl>
                                          <p:spTgt spid="844803">
                                            <p:txEl>
                                              <p:pRg st="7" end="7"/>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44803">
                                            <p:txEl>
                                              <p:pRg st="8" end="8"/>
                                            </p:txEl>
                                          </p:spTgt>
                                        </p:tgtEl>
                                        <p:attrNameLst>
                                          <p:attrName>style.visibility</p:attrName>
                                        </p:attrNameLst>
                                      </p:cBhvr>
                                      <p:to>
                                        <p:strVal val="visible"/>
                                      </p:to>
                                    </p:set>
                                    <p:animEffect transition="in" filter="dissolve">
                                      <p:cBhvr>
                                        <p:cTn id="40" dur="500"/>
                                        <p:tgtEl>
                                          <p:spTgt spid="8448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build="p" autoUpdateAnimBg="0"/>
      <p:bldP spid="844804" grpId="0" build="p" autoUpdateAnimBg="0"/>
    </p:bld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6850" name="Rectangle 2"/>
          <p:cNvSpPr>
            <a:spLocks noGrp="1" noChangeArrowheads="1"/>
          </p:cNvSpPr>
          <p:nvPr>
            <p:ph type="ctrTitle"/>
          </p:nvPr>
        </p:nvSpPr>
        <p:spPr>
          <a:xfrm>
            <a:off x="685800" y="1600200"/>
            <a:ext cx="7772400" cy="1066800"/>
          </a:xfrm>
        </p:spPr>
        <p:txBody>
          <a:bodyPr/>
          <a:lstStyle/>
          <a:p>
            <a:pPr>
              <a:defRPr/>
            </a:pPr>
            <a:r>
              <a:rPr lang="en-US">
                <a:effectLst>
                  <a:outerShdw blurRad="38100" dist="38100" dir="2700000" algn="tl">
                    <a:srgbClr val="808080"/>
                  </a:outerShdw>
                </a:effectLst>
              </a:rPr>
              <a:t>The IDEO Process</a:t>
            </a:r>
          </a:p>
        </p:txBody>
      </p:sp>
      <p:sp>
        <p:nvSpPr>
          <p:cNvPr id="225283" name="Rectangle 3"/>
          <p:cNvSpPr>
            <a:spLocks noGrp="1" noChangeArrowheads="1"/>
          </p:cNvSpPr>
          <p:nvPr>
            <p:ph type="subTitle" idx="1"/>
          </p:nvPr>
        </p:nvSpPr>
        <p:spPr>
          <a:xfrm>
            <a:off x="723900" y="3429000"/>
            <a:ext cx="7696200" cy="1295400"/>
          </a:xfrm>
        </p:spPr>
        <p:txBody>
          <a:bodyPr/>
          <a:lstStyle/>
          <a:p>
            <a:r>
              <a:rPr lang="en-US" sz="4400" dirty="0" smtClean="0">
                <a:ea typeface="ＭＳ Ｐゴシック" charset="-128"/>
                <a:cs typeface="ＭＳ Ｐゴシック" charset="-128"/>
              </a:rPr>
              <a:t>PHASES</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r>
              <a:rPr lang="en-US">
                <a:effectLst/>
                <a:ea typeface="ＭＳ Ｐゴシック" charset="-128"/>
                <a:cs typeface="ＭＳ Ｐゴシック" charset="-128"/>
              </a:rPr>
              <a:t>Phase I</a:t>
            </a:r>
          </a:p>
        </p:txBody>
      </p:sp>
      <p:sp>
        <p:nvSpPr>
          <p:cNvPr id="850947" name="Rectangle 3"/>
          <p:cNvSpPr>
            <a:spLocks noGrp="1" noChangeArrowheads="1"/>
          </p:cNvSpPr>
          <p:nvPr>
            <p:ph type="body" idx="1"/>
          </p:nvPr>
        </p:nvSpPr>
        <p:spPr/>
        <p:txBody>
          <a:bodyPr/>
          <a:lstStyle/>
          <a:p>
            <a:pPr marL="0" indent="0" algn="ctr">
              <a:buFontTx/>
              <a:buNone/>
            </a:pPr>
            <a:r>
              <a:rPr lang="en-US" sz="4400" b="1" dirty="0" smtClean="0">
                <a:solidFill>
                  <a:srgbClr val="FFFF00"/>
                </a:solidFill>
                <a:ea typeface="ＭＳ Ｐゴシック" charset="-128"/>
                <a:cs typeface="ＭＳ Ｐゴシック" charset="-128"/>
              </a:rPr>
              <a:t>(1) Understanding</a:t>
            </a:r>
            <a:endParaRPr lang="en-US" sz="4400" dirty="0">
              <a:solidFill>
                <a:srgbClr val="FFFF00"/>
              </a:solidFill>
              <a:ea typeface="ＭＳ Ｐゴシック" charset="-128"/>
              <a:cs typeface="ＭＳ Ｐゴシック" charset="-128"/>
            </a:endParaRPr>
          </a:p>
          <a:p>
            <a:pPr marL="0" lvl="1" indent="0" algn="ctr">
              <a:buFontTx/>
              <a:buNone/>
            </a:pPr>
            <a:endParaRPr lang="en-US" dirty="0"/>
          </a:p>
          <a:p>
            <a:pPr marL="0" lvl="1" indent="0" algn="ctr">
              <a:buFontTx/>
              <a:buNone/>
            </a:pPr>
            <a:r>
              <a:rPr lang="en-US" dirty="0"/>
              <a:t>The market</a:t>
            </a:r>
          </a:p>
          <a:p>
            <a:pPr marL="0" lvl="1" indent="0" algn="ctr">
              <a:buFontTx/>
              <a:buNone/>
            </a:pPr>
            <a:r>
              <a:rPr lang="en-US" dirty="0"/>
              <a:t>The client</a:t>
            </a:r>
          </a:p>
          <a:p>
            <a:pPr marL="0" lvl="1" indent="0" algn="ctr">
              <a:buFontTx/>
              <a:buNone/>
            </a:pPr>
            <a:r>
              <a:rPr lang="en-US" dirty="0"/>
              <a:t>The technology</a:t>
            </a:r>
          </a:p>
          <a:p>
            <a:pPr marL="0" lvl="1" indent="0" algn="ctr">
              <a:buFontTx/>
              <a:buNone/>
            </a:pPr>
            <a:r>
              <a:rPr lang="en-US" dirty="0"/>
              <a:t>Perceived </a:t>
            </a:r>
            <a:r>
              <a:rPr lang="en-US" dirty="0" smtClean="0"/>
              <a:t>constraints (are they really?)</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0947">
                                            <p:txEl>
                                              <p:pRg st="0" end="0"/>
                                            </p:txEl>
                                          </p:spTgt>
                                        </p:tgtEl>
                                        <p:attrNameLst>
                                          <p:attrName>style.visibility</p:attrName>
                                        </p:attrNameLst>
                                      </p:cBhvr>
                                      <p:to>
                                        <p:strVal val="visible"/>
                                      </p:to>
                                    </p:set>
                                    <p:animEffect transition="in" filter="wipe(left)">
                                      <p:cBhvr>
                                        <p:cTn id="7" dur="500"/>
                                        <p:tgtEl>
                                          <p:spTgt spid="8509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0947">
                                            <p:txEl>
                                              <p:pRg st="2" end="2"/>
                                            </p:txEl>
                                          </p:spTgt>
                                        </p:tgtEl>
                                        <p:attrNameLst>
                                          <p:attrName>style.visibility</p:attrName>
                                        </p:attrNameLst>
                                      </p:cBhvr>
                                      <p:to>
                                        <p:strVal val="visible"/>
                                      </p:to>
                                    </p:set>
                                    <p:animEffect transition="in" filter="wipe(left)">
                                      <p:cBhvr>
                                        <p:cTn id="10" dur="500"/>
                                        <p:tgtEl>
                                          <p:spTgt spid="850947">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50947">
                                            <p:txEl>
                                              <p:pRg st="3" end="3"/>
                                            </p:txEl>
                                          </p:spTgt>
                                        </p:tgtEl>
                                        <p:attrNameLst>
                                          <p:attrName>style.visibility</p:attrName>
                                        </p:attrNameLst>
                                      </p:cBhvr>
                                      <p:to>
                                        <p:strVal val="visible"/>
                                      </p:to>
                                    </p:set>
                                    <p:animEffect transition="in" filter="wipe(left)">
                                      <p:cBhvr>
                                        <p:cTn id="13" dur="500"/>
                                        <p:tgtEl>
                                          <p:spTgt spid="850947">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50947">
                                            <p:txEl>
                                              <p:pRg st="4" end="4"/>
                                            </p:txEl>
                                          </p:spTgt>
                                        </p:tgtEl>
                                        <p:attrNameLst>
                                          <p:attrName>style.visibility</p:attrName>
                                        </p:attrNameLst>
                                      </p:cBhvr>
                                      <p:to>
                                        <p:strVal val="visible"/>
                                      </p:to>
                                    </p:set>
                                    <p:animEffect transition="in" filter="wipe(left)">
                                      <p:cBhvr>
                                        <p:cTn id="16" dur="500"/>
                                        <p:tgtEl>
                                          <p:spTgt spid="850947">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50947">
                                            <p:txEl>
                                              <p:pRg st="5" end="5"/>
                                            </p:txEl>
                                          </p:spTgt>
                                        </p:tgtEl>
                                        <p:attrNameLst>
                                          <p:attrName>style.visibility</p:attrName>
                                        </p:attrNameLst>
                                      </p:cBhvr>
                                      <p:to>
                                        <p:strVal val="visible"/>
                                      </p:to>
                                    </p:set>
                                    <p:animEffect transition="in" filter="wipe(left)">
                                      <p:cBhvr>
                                        <p:cTn id="19" dur="500"/>
                                        <p:tgtEl>
                                          <p:spTgt spid="8509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47" grpId="0" build="p" autoUpdateAnimBg="0"/>
    </p:bld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p:txBody>
          <a:bodyPr/>
          <a:lstStyle/>
          <a:p>
            <a:pPr>
              <a:defRPr/>
            </a:pPr>
            <a:r>
              <a:rPr lang="en-US" dirty="0" smtClean="0">
                <a:effectLst/>
              </a:rPr>
              <a:t>Phase I (cont.)</a:t>
            </a:r>
            <a:endParaRPr lang="en-US" dirty="0">
              <a:effectLst>
                <a:outerShdw blurRad="38100" dist="38100" dir="2700000" algn="tl">
                  <a:srgbClr val="FFFFFF"/>
                </a:outerShdw>
              </a:effectLst>
            </a:endParaRPr>
          </a:p>
        </p:txBody>
      </p:sp>
      <p:sp>
        <p:nvSpPr>
          <p:cNvPr id="850947" name="Rectangle 3"/>
          <p:cNvSpPr>
            <a:spLocks noGrp="1" noChangeArrowheads="1"/>
          </p:cNvSpPr>
          <p:nvPr>
            <p:ph type="body" idx="1"/>
          </p:nvPr>
        </p:nvSpPr>
        <p:spPr/>
        <p:txBody>
          <a:bodyPr/>
          <a:lstStyle/>
          <a:p>
            <a:pPr marL="0" indent="6350" algn="ctr">
              <a:buFontTx/>
              <a:buNone/>
            </a:pPr>
            <a:r>
              <a:rPr lang="en-US" sz="4400" b="1" dirty="0" smtClean="0">
                <a:solidFill>
                  <a:srgbClr val="FFFF00"/>
                </a:solidFill>
                <a:ea typeface="ＭＳ Ｐゴシック" charset="-128"/>
                <a:cs typeface="ＭＳ Ｐゴシック" charset="-128"/>
              </a:rPr>
              <a:t>(2) Observing</a:t>
            </a:r>
            <a:endParaRPr lang="en-US" sz="4400" dirty="0" smtClean="0">
              <a:solidFill>
                <a:srgbClr val="FFFF00"/>
              </a:solidFill>
              <a:ea typeface="ＭＳ Ｐゴシック" charset="-128"/>
              <a:cs typeface="ＭＳ Ｐゴシック" charset="-128"/>
            </a:endParaRPr>
          </a:p>
          <a:p>
            <a:pPr marL="0" lvl="1" indent="6350" algn="ctr">
              <a:buFontTx/>
              <a:buNone/>
            </a:pPr>
            <a:endParaRPr lang="en-US" dirty="0" smtClean="0"/>
          </a:p>
          <a:p>
            <a:pPr marL="0" lvl="1" indent="6350" algn="ctr">
              <a:spcBef>
                <a:spcPts val="900"/>
              </a:spcBef>
              <a:buFontTx/>
              <a:buNone/>
            </a:pPr>
            <a:r>
              <a:rPr lang="en-US" dirty="0" smtClean="0"/>
              <a:t>Real people in real life situations…</a:t>
            </a:r>
          </a:p>
          <a:p>
            <a:pPr marL="0" lvl="1" indent="6350" algn="ctr">
              <a:spcBef>
                <a:spcPts val="900"/>
              </a:spcBef>
              <a:buFontTx/>
              <a:buNone/>
            </a:pPr>
            <a:r>
              <a:rPr lang="en-US" dirty="0" smtClean="0"/>
              <a:t>How do things work now? </a:t>
            </a:r>
          </a:p>
          <a:p>
            <a:pPr marL="0" lvl="1" indent="6350" algn="ctr">
              <a:spcBef>
                <a:spcPts val="900"/>
              </a:spcBef>
              <a:buFontTx/>
              <a:buNone/>
            </a:pPr>
            <a:r>
              <a:rPr lang="en-US" dirty="0" smtClean="0"/>
              <a:t>How do people experience them?</a:t>
            </a:r>
          </a:p>
          <a:p>
            <a:pPr marL="0" lvl="1" indent="6350" algn="ctr">
              <a:spcBef>
                <a:spcPts val="900"/>
              </a:spcBef>
              <a:buNone/>
            </a:pPr>
            <a:r>
              <a:rPr lang="en-US" dirty="0" smtClean="0"/>
              <a:t>What confuses?</a:t>
            </a:r>
          </a:p>
          <a:p>
            <a:pPr marL="0" lvl="1" indent="6350" algn="ctr">
              <a:spcBef>
                <a:spcPts val="900"/>
              </a:spcBef>
              <a:buNone/>
            </a:pPr>
            <a:r>
              <a:rPr lang="en-US" dirty="0" smtClean="0"/>
              <a:t>What is liked?</a:t>
            </a:r>
          </a:p>
          <a:p>
            <a:pPr marL="0" lvl="1" indent="6350" algn="ctr">
              <a:spcBef>
                <a:spcPts val="900"/>
              </a:spcBef>
              <a:buNone/>
            </a:pPr>
            <a:r>
              <a:rPr lang="en-US" dirty="0" smtClean="0"/>
              <a:t>What is hated?</a:t>
            </a:r>
          </a:p>
          <a:p>
            <a:pPr marL="0" lvl="1" indent="6350" algn="ctr">
              <a:spcBef>
                <a:spcPts val="900"/>
              </a:spcBef>
              <a:buNone/>
            </a:pPr>
            <a:r>
              <a:rPr lang="en-US" dirty="0" smtClean="0"/>
              <a:t>What is not satisfied?</a:t>
            </a:r>
          </a:p>
          <a:p>
            <a:pPr marL="0" lvl="1" indent="6350" algn="ctr">
              <a:buFontTx/>
              <a:buNone/>
            </a:pPr>
            <a:r>
              <a:rPr lang="en-US"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0947">
                                            <p:txEl>
                                              <p:pRg st="0" end="0"/>
                                            </p:txEl>
                                          </p:spTgt>
                                        </p:tgtEl>
                                        <p:attrNameLst>
                                          <p:attrName>style.visibility</p:attrName>
                                        </p:attrNameLst>
                                      </p:cBhvr>
                                      <p:to>
                                        <p:strVal val="visible"/>
                                      </p:to>
                                    </p:set>
                                    <p:animEffect transition="in" filter="wipe(left)">
                                      <p:cBhvr>
                                        <p:cTn id="7" dur="500"/>
                                        <p:tgtEl>
                                          <p:spTgt spid="8509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0947">
                                            <p:txEl>
                                              <p:pRg st="2" end="2"/>
                                            </p:txEl>
                                          </p:spTgt>
                                        </p:tgtEl>
                                        <p:attrNameLst>
                                          <p:attrName>style.visibility</p:attrName>
                                        </p:attrNameLst>
                                      </p:cBhvr>
                                      <p:to>
                                        <p:strVal val="visible"/>
                                      </p:to>
                                    </p:set>
                                    <p:animEffect transition="in" filter="wipe(left)">
                                      <p:cBhvr>
                                        <p:cTn id="10" dur="500"/>
                                        <p:tgtEl>
                                          <p:spTgt spid="850947">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50947">
                                            <p:txEl>
                                              <p:pRg st="3" end="3"/>
                                            </p:txEl>
                                          </p:spTgt>
                                        </p:tgtEl>
                                        <p:attrNameLst>
                                          <p:attrName>style.visibility</p:attrName>
                                        </p:attrNameLst>
                                      </p:cBhvr>
                                      <p:to>
                                        <p:strVal val="visible"/>
                                      </p:to>
                                    </p:set>
                                    <p:animEffect transition="in" filter="wipe(left)">
                                      <p:cBhvr>
                                        <p:cTn id="13" dur="500"/>
                                        <p:tgtEl>
                                          <p:spTgt spid="850947">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50947">
                                            <p:txEl>
                                              <p:pRg st="4" end="4"/>
                                            </p:txEl>
                                          </p:spTgt>
                                        </p:tgtEl>
                                        <p:attrNameLst>
                                          <p:attrName>style.visibility</p:attrName>
                                        </p:attrNameLst>
                                      </p:cBhvr>
                                      <p:to>
                                        <p:strVal val="visible"/>
                                      </p:to>
                                    </p:set>
                                    <p:animEffect transition="in" filter="wipe(left)">
                                      <p:cBhvr>
                                        <p:cTn id="16" dur="500"/>
                                        <p:tgtEl>
                                          <p:spTgt spid="850947">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50947">
                                            <p:txEl>
                                              <p:pRg st="5" end="5"/>
                                            </p:txEl>
                                          </p:spTgt>
                                        </p:tgtEl>
                                        <p:attrNameLst>
                                          <p:attrName>style.visibility</p:attrName>
                                        </p:attrNameLst>
                                      </p:cBhvr>
                                      <p:to>
                                        <p:strVal val="visible"/>
                                      </p:to>
                                    </p:set>
                                    <p:animEffect transition="in" filter="wipe(left)">
                                      <p:cBhvr>
                                        <p:cTn id="19" dur="500"/>
                                        <p:tgtEl>
                                          <p:spTgt spid="850947">
                                            <p:txEl>
                                              <p:pRg st="5" end="5"/>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50947">
                                            <p:txEl>
                                              <p:pRg st="6" end="6"/>
                                            </p:txEl>
                                          </p:spTgt>
                                        </p:tgtEl>
                                        <p:attrNameLst>
                                          <p:attrName>style.visibility</p:attrName>
                                        </p:attrNameLst>
                                      </p:cBhvr>
                                      <p:to>
                                        <p:strVal val="visible"/>
                                      </p:to>
                                    </p:set>
                                    <p:animEffect transition="in" filter="wipe(left)">
                                      <p:cBhvr>
                                        <p:cTn id="22" dur="500"/>
                                        <p:tgtEl>
                                          <p:spTgt spid="850947">
                                            <p:txEl>
                                              <p:pRg st="6" end="6"/>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50947">
                                            <p:txEl>
                                              <p:pRg st="7" end="7"/>
                                            </p:txEl>
                                          </p:spTgt>
                                        </p:tgtEl>
                                        <p:attrNameLst>
                                          <p:attrName>style.visibility</p:attrName>
                                        </p:attrNameLst>
                                      </p:cBhvr>
                                      <p:to>
                                        <p:strVal val="visible"/>
                                      </p:to>
                                    </p:set>
                                    <p:animEffect transition="in" filter="wipe(left)">
                                      <p:cBhvr>
                                        <p:cTn id="25" dur="500"/>
                                        <p:tgtEl>
                                          <p:spTgt spid="850947">
                                            <p:txEl>
                                              <p:pRg st="7" end="7"/>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50947">
                                            <p:txEl>
                                              <p:pRg st="8" end="8"/>
                                            </p:txEl>
                                          </p:spTgt>
                                        </p:tgtEl>
                                        <p:attrNameLst>
                                          <p:attrName>style.visibility</p:attrName>
                                        </p:attrNameLst>
                                      </p:cBhvr>
                                      <p:to>
                                        <p:strVal val="visible"/>
                                      </p:to>
                                    </p:set>
                                    <p:animEffect transition="in" filter="wipe(left)">
                                      <p:cBhvr>
                                        <p:cTn id="28" dur="500"/>
                                        <p:tgtEl>
                                          <p:spTgt spid="850947">
                                            <p:txEl>
                                              <p:pRg st="8" end="8"/>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50947">
                                            <p:txEl>
                                              <p:pRg st="9" end="9"/>
                                            </p:txEl>
                                          </p:spTgt>
                                        </p:tgtEl>
                                        <p:attrNameLst>
                                          <p:attrName>style.visibility</p:attrName>
                                        </p:attrNameLst>
                                      </p:cBhvr>
                                      <p:to>
                                        <p:strVal val="visible"/>
                                      </p:to>
                                    </p:set>
                                    <p:animEffect transition="in" filter="wipe(left)">
                                      <p:cBhvr>
                                        <p:cTn id="31" dur="500"/>
                                        <p:tgtEl>
                                          <p:spTgt spid="8509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47" grpId="0" build="p" autoUpdateAnimBg="0"/>
    </p:bld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a:effectLst/>
                <a:ea typeface="ＭＳ Ｐゴシック" charset="-128"/>
                <a:cs typeface="ＭＳ Ｐゴシック" charset="-128"/>
              </a:rPr>
              <a:t>Phase II</a:t>
            </a:r>
          </a:p>
        </p:txBody>
      </p:sp>
      <p:sp>
        <p:nvSpPr>
          <p:cNvPr id="852995" name="Rectangle 3"/>
          <p:cNvSpPr>
            <a:spLocks noGrp="1" noChangeArrowheads="1"/>
          </p:cNvSpPr>
          <p:nvPr>
            <p:ph type="body" idx="1"/>
          </p:nvPr>
        </p:nvSpPr>
        <p:spPr/>
        <p:txBody>
          <a:bodyPr/>
          <a:lstStyle/>
          <a:p>
            <a:pPr marL="0" indent="6350" algn="ctr">
              <a:buFontTx/>
              <a:buNone/>
            </a:pPr>
            <a:r>
              <a:rPr lang="en-US" sz="4400" b="1" dirty="0" smtClean="0">
                <a:solidFill>
                  <a:srgbClr val="FFFF00"/>
                </a:solidFill>
                <a:ea typeface="ＭＳ Ｐゴシック" charset="-128"/>
                <a:cs typeface="ＭＳ Ｐゴシック" charset="-128"/>
              </a:rPr>
              <a:t>(3) Synthesizing</a:t>
            </a:r>
            <a:endParaRPr lang="en-US" sz="4400" dirty="0">
              <a:solidFill>
                <a:srgbClr val="FFFF00"/>
              </a:solidFill>
              <a:ea typeface="ＭＳ Ｐゴシック" charset="-128"/>
              <a:cs typeface="ＭＳ Ｐゴシック" charset="-128"/>
            </a:endParaRPr>
          </a:p>
          <a:p>
            <a:pPr marL="0" lvl="1" indent="6350" algn="ctr">
              <a:buFontTx/>
              <a:buNone/>
            </a:pPr>
            <a:endParaRPr lang="en-US" dirty="0"/>
          </a:p>
          <a:p>
            <a:pPr marL="0" lvl="1" indent="6350" algn="ctr">
              <a:buFontTx/>
              <a:buNone/>
            </a:pPr>
            <a:r>
              <a:rPr lang="en-US" dirty="0"/>
              <a:t>Organizing design themes from Phase I work</a:t>
            </a:r>
          </a:p>
          <a:p>
            <a:pPr marL="0" indent="6350" algn="ctr">
              <a:buFontTx/>
              <a:buNone/>
            </a:pPr>
            <a:endParaRPr lang="en-US" dirty="0">
              <a:ea typeface="ＭＳ Ｐゴシック" charset="-128"/>
              <a:cs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2995">
                                            <p:txEl>
                                              <p:pRg st="0" end="0"/>
                                            </p:txEl>
                                          </p:spTgt>
                                        </p:tgtEl>
                                        <p:attrNameLst>
                                          <p:attrName>style.visibility</p:attrName>
                                        </p:attrNameLst>
                                      </p:cBhvr>
                                      <p:to>
                                        <p:strVal val="visible"/>
                                      </p:to>
                                    </p:set>
                                    <p:animEffect transition="in" filter="wipe(left)">
                                      <p:cBhvr>
                                        <p:cTn id="7" dur="500"/>
                                        <p:tgtEl>
                                          <p:spTgt spid="8529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2995">
                                            <p:txEl>
                                              <p:pRg st="2" end="2"/>
                                            </p:txEl>
                                          </p:spTgt>
                                        </p:tgtEl>
                                        <p:attrNameLst>
                                          <p:attrName>style.visibility</p:attrName>
                                        </p:attrNameLst>
                                      </p:cBhvr>
                                      <p:to>
                                        <p:strVal val="visible"/>
                                      </p:to>
                                    </p:set>
                                    <p:animEffect transition="in" filter="wipe(left)">
                                      <p:cBhvr>
                                        <p:cTn id="10" dur="500"/>
                                        <p:tgtEl>
                                          <p:spTgt spid="8529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5" grpId="0" build="p" autoUpdateAnimBg="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t>Multidisciplinarity (cont.)</a:t>
            </a:r>
            <a:endParaRPr lang="en-US" dirty="0"/>
          </a:p>
        </p:txBody>
      </p:sp>
      <p:sp>
        <p:nvSpPr>
          <p:cNvPr id="31761" name="Oval 17"/>
          <p:cNvSpPr>
            <a:spLocks noChangeArrowheads="1"/>
          </p:cNvSpPr>
          <p:nvPr/>
        </p:nvSpPr>
        <p:spPr bwMode="auto">
          <a:xfrm rot="-5400000">
            <a:off x="3725069" y="2294731"/>
            <a:ext cx="1752600" cy="1735138"/>
          </a:xfrm>
          <a:prstGeom prst="ellipse">
            <a:avLst/>
          </a:prstGeom>
          <a:solidFill>
            <a:schemeClr val="folHlink"/>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A</a:t>
            </a:r>
            <a:endParaRPr lang="en-US" sz="1600"/>
          </a:p>
        </p:txBody>
      </p:sp>
      <p:grpSp>
        <p:nvGrpSpPr>
          <p:cNvPr id="2" name="Group 18"/>
          <p:cNvGrpSpPr>
            <a:grpSpLocks/>
          </p:cNvGrpSpPr>
          <p:nvPr/>
        </p:nvGrpSpPr>
        <p:grpSpPr bwMode="auto">
          <a:xfrm>
            <a:off x="4495799" y="1447800"/>
            <a:ext cx="3273425" cy="1117600"/>
            <a:chOff x="2848" y="720"/>
            <a:chExt cx="2062" cy="704"/>
          </a:xfrm>
        </p:grpSpPr>
        <p:sp>
          <p:nvSpPr>
            <p:cNvPr id="260113" name="Oval 19"/>
            <p:cNvSpPr>
              <a:spLocks noChangeArrowheads="1"/>
            </p:cNvSpPr>
            <p:nvPr/>
          </p:nvSpPr>
          <p:spPr bwMode="auto">
            <a:xfrm>
              <a:off x="2848" y="1328"/>
              <a:ext cx="192" cy="96"/>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sp>
          <p:nvSpPr>
            <p:cNvPr id="260114" name="Line 20"/>
            <p:cNvSpPr>
              <a:spLocks noChangeShapeType="1"/>
            </p:cNvSpPr>
            <p:nvPr/>
          </p:nvSpPr>
          <p:spPr bwMode="auto">
            <a:xfrm flipH="1">
              <a:off x="3040" y="912"/>
              <a:ext cx="752" cy="464"/>
            </a:xfrm>
            <a:prstGeom prst="line">
              <a:avLst/>
            </a:prstGeom>
            <a:noFill/>
            <a:ln w="9525">
              <a:solidFill>
                <a:srgbClr val="660066"/>
              </a:solidFill>
              <a:round/>
              <a:headEnd/>
              <a:tailEnd type="triangle" w="med" len="med"/>
            </a:ln>
          </p:spPr>
          <p:txBody>
            <a:bodyPr wrap="none" anchor="ctr">
              <a:prstTxWarp prst="textNoShape">
                <a:avLst/>
              </a:prstTxWarp>
            </a:bodyPr>
            <a:lstStyle/>
            <a:p>
              <a:endParaRPr lang="en-US">
                <a:solidFill>
                  <a:srgbClr val="420000"/>
                </a:solidFill>
              </a:endParaRPr>
            </a:p>
          </p:txBody>
        </p:sp>
        <p:sp>
          <p:nvSpPr>
            <p:cNvPr id="260115" name="Rectangle 21"/>
            <p:cNvSpPr>
              <a:spLocks noChangeArrowheads="1"/>
            </p:cNvSpPr>
            <p:nvPr/>
          </p:nvSpPr>
          <p:spPr bwMode="auto">
            <a:xfrm>
              <a:off x="3792" y="720"/>
              <a:ext cx="1118" cy="233"/>
            </a:xfrm>
            <a:prstGeom prst="rect">
              <a:avLst/>
            </a:prstGeom>
            <a:noFill/>
            <a:ln w="9525">
              <a:noFill/>
              <a:miter lim="800000"/>
              <a:headEnd/>
              <a:tailEnd/>
            </a:ln>
          </p:spPr>
          <p:txBody>
            <a:bodyPr wrap="none">
              <a:prstTxWarp prst="textNoShape">
                <a:avLst/>
              </a:prstTxWarp>
              <a:spAutoFit/>
            </a:bodyPr>
            <a:lstStyle/>
            <a:p>
              <a:r>
                <a:rPr lang="en-US">
                  <a:solidFill>
                    <a:srgbClr val="420000"/>
                  </a:solidFill>
                </a:rPr>
                <a:t>Research Topic</a:t>
              </a:r>
            </a:p>
          </p:txBody>
        </p:sp>
      </p:grpSp>
      <p:grpSp>
        <p:nvGrpSpPr>
          <p:cNvPr id="3" name="Group 30"/>
          <p:cNvGrpSpPr>
            <a:grpSpLocks/>
          </p:cNvGrpSpPr>
          <p:nvPr/>
        </p:nvGrpSpPr>
        <p:grpSpPr bwMode="auto">
          <a:xfrm>
            <a:off x="1447800" y="2286000"/>
            <a:ext cx="2438400" cy="1752600"/>
            <a:chOff x="912" y="1248"/>
            <a:chExt cx="1536" cy="1104"/>
          </a:xfrm>
        </p:grpSpPr>
        <p:sp>
          <p:nvSpPr>
            <p:cNvPr id="260111" name="Oval 22"/>
            <p:cNvSpPr>
              <a:spLocks noChangeArrowheads="1"/>
            </p:cNvSpPr>
            <p:nvPr/>
          </p:nvSpPr>
          <p:spPr bwMode="auto">
            <a:xfrm rot="-5400000">
              <a:off x="907" y="1253"/>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B</a:t>
              </a:r>
              <a:endParaRPr lang="en-US" sz="1600"/>
            </a:p>
          </p:txBody>
        </p:sp>
        <p:sp>
          <p:nvSpPr>
            <p:cNvPr id="260112" name="Line 26"/>
            <p:cNvSpPr>
              <a:spLocks noChangeShapeType="1"/>
            </p:cNvSpPr>
            <p:nvPr/>
          </p:nvSpPr>
          <p:spPr bwMode="auto">
            <a:xfrm>
              <a:off x="1872" y="1776"/>
              <a:ext cx="576" cy="0"/>
            </a:xfrm>
            <a:prstGeom prst="line">
              <a:avLst/>
            </a:prstGeom>
            <a:noFill/>
            <a:ln w="76200">
              <a:solidFill>
                <a:srgbClr val="660066"/>
              </a:solidFill>
              <a:round/>
              <a:headEnd/>
              <a:tailEnd type="triangle" w="med" len="med"/>
            </a:ln>
          </p:spPr>
          <p:txBody>
            <a:bodyPr wrap="none" anchor="ctr">
              <a:prstTxWarp prst="textNoShape">
                <a:avLst/>
              </a:prstTxWarp>
            </a:bodyPr>
            <a:lstStyle/>
            <a:p>
              <a:endParaRPr lang="en-US"/>
            </a:p>
          </p:txBody>
        </p:sp>
      </p:grpSp>
      <p:grpSp>
        <p:nvGrpSpPr>
          <p:cNvPr id="4" name="Group 33"/>
          <p:cNvGrpSpPr>
            <a:grpSpLocks/>
          </p:cNvGrpSpPr>
          <p:nvPr/>
        </p:nvGrpSpPr>
        <p:grpSpPr bwMode="auto">
          <a:xfrm>
            <a:off x="5257800" y="2286000"/>
            <a:ext cx="2420938" cy="1752600"/>
            <a:chOff x="3312" y="1248"/>
            <a:chExt cx="1525" cy="1104"/>
          </a:xfrm>
        </p:grpSpPr>
        <p:sp>
          <p:nvSpPr>
            <p:cNvPr id="260109" name="Oval 25"/>
            <p:cNvSpPr>
              <a:spLocks noChangeArrowheads="1"/>
            </p:cNvSpPr>
            <p:nvPr/>
          </p:nvSpPr>
          <p:spPr bwMode="auto">
            <a:xfrm rot="-5400000">
              <a:off x="3739" y="1253"/>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E</a:t>
              </a:r>
              <a:endParaRPr lang="en-US" sz="1600"/>
            </a:p>
          </p:txBody>
        </p:sp>
        <p:sp>
          <p:nvSpPr>
            <p:cNvPr id="260110" name="Line 27"/>
            <p:cNvSpPr>
              <a:spLocks noChangeShapeType="1"/>
            </p:cNvSpPr>
            <p:nvPr/>
          </p:nvSpPr>
          <p:spPr bwMode="auto">
            <a:xfrm flipH="1">
              <a:off x="3312" y="1776"/>
              <a:ext cx="576" cy="0"/>
            </a:xfrm>
            <a:prstGeom prst="line">
              <a:avLst/>
            </a:prstGeom>
            <a:noFill/>
            <a:ln w="76200">
              <a:solidFill>
                <a:srgbClr val="660066"/>
              </a:solidFill>
              <a:round/>
              <a:headEnd/>
              <a:tailEnd type="triangle" w="med" len="med"/>
            </a:ln>
          </p:spPr>
          <p:txBody>
            <a:bodyPr wrap="none" anchor="ctr">
              <a:prstTxWarp prst="textNoShape">
                <a:avLst/>
              </a:prstTxWarp>
            </a:bodyPr>
            <a:lstStyle/>
            <a:p>
              <a:endParaRPr lang="en-US"/>
            </a:p>
          </p:txBody>
        </p:sp>
      </p:grpSp>
      <p:grpSp>
        <p:nvGrpSpPr>
          <p:cNvPr id="5" name="Group 31"/>
          <p:cNvGrpSpPr>
            <a:grpSpLocks/>
          </p:cNvGrpSpPr>
          <p:nvPr/>
        </p:nvGrpSpPr>
        <p:grpSpPr bwMode="auto">
          <a:xfrm>
            <a:off x="2514600" y="3657600"/>
            <a:ext cx="1735138" cy="2247900"/>
            <a:chOff x="1584" y="2112"/>
            <a:chExt cx="1093" cy="1416"/>
          </a:xfrm>
        </p:grpSpPr>
        <p:sp>
          <p:nvSpPr>
            <p:cNvPr id="260107" name="Oval 23"/>
            <p:cNvSpPr>
              <a:spLocks noChangeArrowheads="1"/>
            </p:cNvSpPr>
            <p:nvPr/>
          </p:nvSpPr>
          <p:spPr bwMode="auto">
            <a:xfrm rot="-5400000">
              <a:off x="1579" y="2429"/>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C</a:t>
              </a:r>
              <a:endParaRPr lang="en-US" sz="1600"/>
            </a:p>
          </p:txBody>
        </p:sp>
        <p:sp>
          <p:nvSpPr>
            <p:cNvPr id="260108" name="Line 28"/>
            <p:cNvSpPr>
              <a:spLocks noChangeShapeType="1"/>
            </p:cNvSpPr>
            <p:nvPr/>
          </p:nvSpPr>
          <p:spPr bwMode="auto">
            <a:xfrm rot="-3345478">
              <a:off x="2208" y="2400"/>
              <a:ext cx="576" cy="0"/>
            </a:xfrm>
            <a:prstGeom prst="line">
              <a:avLst/>
            </a:prstGeom>
            <a:noFill/>
            <a:ln w="76200">
              <a:solidFill>
                <a:srgbClr val="660066"/>
              </a:solidFill>
              <a:round/>
              <a:headEnd/>
              <a:tailEnd type="triangle" w="med" len="med"/>
            </a:ln>
          </p:spPr>
          <p:txBody>
            <a:bodyPr wrap="none" anchor="ctr">
              <a:prstTxWarp prst="textNoShape">
                <a:avLst/>
              </a:prstTxWarp>
            </a:bodyPr>
            <a:lstStyle/>
            <a:p>
              <a:endParaRPr lang="en-US"/>
            </a:p>
          </p:txBody>
        </p:sp>
      </p:grpSp>
      <p:grpSp>
        <p:nvGrpSpPr>
          <p:cNvPr id="6" name="Group 32"/>
          <p:cNvGrpSpPr>
            <a:grpSpLocks/>
          </p:cNvGrpSpPr>
          <p:nvPr/>
        </p:nvGrpSpPr>
        <p:grpSpPr bwMode="auto">
          <a:xfrm>
            <a:off x="4800600" y="3657600"/>
            <a:ext cx="1735138" cy="2247900"/>
            <a:chOff x="3024" y="2112"/>
            <a:chExt cx="1093" cy="1416"/>
          </a:xfrm>
        </p:grpSpPr>
        <p:sp>
          <p:nvSpPr>
            <p:cNvPr id="260105" name="Oval 24"/>
            <p:cNvSpPr>
              <a:spLocks noChangeArrowheads="1"/>
            </p:cNvSpPr>
            <p:nvPr/>
          </p:nvSpPr>
          <p:spPr bwMode="auto">
            <a:xfrm rot="-5400000">
              <a:off x="3019" y="2429"/>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D</a:t>
              </a:r>
              <a:endParaRPr lang="en-US" sz="1600"/>
            </a:p>
          </p:txBody>
        </p:sp>
        <p:sp>
          <p:nvSpPr>
            <p:cNvPr id="260106" name="Line 29"/>
            <p:cNvSpPr>
              <a:spLocks noChangeShapeType="1"/>
            </p:cNvSpPr>
            <p:nvPr/>
          </p:nvSpPr>
          <p:spPr bwMode="auto">
            <a:xfrm rot="3345478" flipH="1">
              <a:off x="2976" y="2400"/>
              <a:ext cx="576" cy="0"/>
            </a:xfrm>
            <a:prstGeom prst="line">
              <a:avLst/>
            </a:prstGeom>
            <a:noFill/>
            <a:ln w="76200">
              <a:solidFill>
                <a:srgbClr val="660066"/>
              </a:solidFill>
              <a:round/>
              <a:headEnd/>
              <a:tailEnd type="triangle" w="med" len="med"/>
            </a:ln>
          </p:spPr>
          <p:txBody>
            <a:bodyPr wrap="none" anchor="ctr">
              <a:prstTxWarp prst="textNoShape">
                <a:avLst/>
              </a:prstTxWarp>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61"/>
                                        </p:tgtEl>
                                        <p:attrNameLst>
                                          <p:attrName>style.visibility</p:attrName>
                                        </p:attrNameLst>
                                      </p:cBhvr>
                                      <p:to>
                                        <p:strVal val="visible"/>
                                      </p:to>
                                    </p:set>
                                    <p:animEffect transition="in" filter="dissolve">
                                      <p:cBhvr>
                                        <p:cTn id="7" dur="500"/>
                                        <p:tgtEl>
                                          <p:spTgt spid="317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1" grpId="0" animBg="1" autoUpdateAnimBg="0"/>
    </p:bld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effectLst/>
                <a:ea typeface="ＭＳ Ｐゴシック" charset="-128"/>
                <a:cs typeface="ＭＳ Ｐゴシック" charset="-128"/>
              </a:rPr>
              <a:t>Phase II (cont.)</a:t>
            </a:r>
          </a:p>
        </p:txBody>
      </p:sp>
      <p:sp>
        <p:nvSpPr>
          <p:cNvPr id="852995" name="Rectangle 3"/>
          <p:cNvSpPr>
            <a:spLocks noGrp="1" noChangeArrowheads="1"/>
          </p:cNvSpPr>
          <p:nvPr>
            <p:ph type="body" idx="1"/>
          </p:nvPr>
        </p:nvSpPr>
        <p:spPr/>
        <p:txBody>
          <a:bodyPr/>
          <a:lstStyle/>
          <a:p>
            <a:pPr marL="0" indent="6350" algn="ctr">
              <a:buFontTx/>
              <a:buNone/>
            </a:pPr>
            <a:r>
              <a:rPr lang="en-US" sz="4400" b="1" dirty="0" smtClean="0">
                <a:solidFill>
                  <a:srgbClr val="FFFF00"/>
                </a:solidFill>
                <a:ea typeface="ＭＳ Ｐゴシック" charset="-128"/>
                <a:cs typeface="ＭＳ Ｐゴシック" charset="-128"/>
              </a:rPr>
              <a:t>(4) Visualizing</a:t>
            </a:r>
            <a:endParaRPr lang="en-US" sz="4400" dirty="0" smtClean="0">
              <a:solidFill>
                <a:srgbClr val="FFFF00"/>
              </a:solidFill>
              <a:ea typeface="ＭＳ Ｐゴシック" charset="-128"/>
              <a:cs typeface="ＭＳ Ｐゴシック" charset="-128"/>
            </a:endParaRPr>
          </a:p>
          <a:p>
            <a:pPr marL="0" lvl="1" indent="6350" algn="ctr">
              <a:buFontTx/>
              <a:buNone/>
            </a:pPr>
            <a:endParaRPr lang="en-US" dirty="0" smtClean="0"/>
          </a:p>
          <a:p>
            <a:pPr marL="0" lvl="1" indent="6350" algn="ctr">
              <a:spcBef>
                <a:spcPts val="3072"/>
              </a:spcBef>
              <a:buNone/>
            </a:pPr>
            <a:r>
              <a:rPr lang="en-US" dirty="0" smtClean="0"/>
              <a:t>Transforming design themes into</a:t>
            </a:r>
            <a:br>
              <a:rPr lang="en-US" dirty="0" smtClean="0"/>
            </a:br>
            <a:r>
              <a:rPr lang="en-US" dirty="0" smtClean="0"/>
              <a:t>visual elements</a:t>
            </a:r>
          </a:p>
          <a:p>
            <a:pPr marL="0" lvl="1" indent="6350" algn="ctr">
              <a:spcBef>
                <a:spcPts val="3072"/>
              </a:spcBef>
              <a:buNone/>
            </a:pPr>
            <a:r>
              <a:rPr lang="en-US" dirty="0" smtClean="0"/>
              <a:t>How does the brainstormed solution</a:t>
            </a:r>
            <a:br>
              <a:rPr lang="en-US" dirty="0" smtClean="0"/>
            </a:br>
            <a:r>
              <a:rPr lang="en-US" dirty="0" smtClean="0"/>
              <a:t>solve the problem?</a:t>
            </a:r>
          </a:p>
          <a:p>
            <a:pPr marL="0" lvl="1" indent="6350" algn="ctr">
              <a:spcBef>
                <a:spcPts val="3072"/>
              </a:spcBef>
              <a:buNone/>
            </a:pPr>
            <a:r>
              <a:rPr lang="en-US" dirty="0" smtClean="0"/>
              <a:t>Role play, story boards, CAD, models, mockups</a:t>
            </a:r>
          </a:p>
          <a:p>
            <a:pPr marL="0" lvl="1" indent="6350" algn="ctr">
              <a:buFontTx/>
              <a:buNone/>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2995">
                                            <p:txEl>
                                              <p:pRg st="0" end="0"/>
                                            </p:txEl>
                                          </p:spTgt>
                                        </p:tgtEl>
                                        <p:attrNameLst>
                                          <p:attrName>style.visibility</p:attrName>
                                        </p:attrNameLst>
                                      </p:cBhvr>
                                      <p:to>
                                        <p:strVal val="visible"/>
                                      </p:to>
                                    </p:set>
                                    <p:animEffect transition="in" filter="wipe(left)">
                                      <p:cBhvr>
                                        <p:cTn id="7" dur="500"/>
                                        <p:tgtEl>
                                          <p:spTgt spid="8529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2995">
                                            <p:txEl>
                                              <p:pRg st="2" end="2"/>
                                            </p:txEl>
                                          </p:spTgt>
                                        </p:tgtEl>
                                        <p:attrNameLst>
                                          <p:attrName>style.visibility</p:attrName>
                                        </p:attrNameLst>
                                      </p:cBhvr>
                                      <p:to>
                                        <p:strVal val="visible"/>
                                      </p:to>
                                    </p:set>
                                    <p:animEffect transition="in" filter="wipe(left)">
                                      <p:cBhvr>
                                        <p:cTn id="10" dur="500"/>
                                        <p:tgtEl>
                                          <p:spTgt spid="852995">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52995">
                                            <p:txEl>
                                              <p:pRg st="3" end="3"/>
                                            </p:txEl>
                                          </p:spTgt>
                                        </p:tgtEl>
                                        <p:attrNameLst>
                                          <p:attrName>style.visibility</p:attrName>
                                        </p:attrNameLst>
                                      </p:cBhvr>
                                      <p:to>
                                        <p:strVal val="visible"/>
                                      </p:to>
                                    </p:set>
                                    <p:animEffect transition="in" filter="wipe(left)">
                                      <p:cBhvr>
                                        <p:cTn id="13" dur="500"/>
                                        <p:tgtEl>
                                          <p:spTgt spid="852995">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52995">
                                            <p:txEl>
                                              <p:pRg st="4" end="4"/>
                                            </p:txEl>
                                          </p:spTgt>
                                        </p:tgtEl>
                                        <p:attrNameLst>
                                          <p:attrName>style.visibility</p:attrName>
                                        </p:attrNameLst>
                                      </p:cBhvr>
                                      <p:to>
                                        <p:strVal val="visible"/>
                                      </p:to>
                                    </p:set>
                                    <p:animEffect transition="in" filter="wipe(left)">
                                      <p:cBhvr>
                                        <p:cTn id="16" dur="500"/>
                                        <p:tgtEl>
                                          <p:spTgt spid="852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5" grpId="0" build="p" autoUpdateAnimBg="0"/>
    </p:bld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a:effectLst/>
                <a:ea typeface="ＭＳ Ｐゴシック" charset="-128"/>
                <a:cs typeface="ＭＳ Ｐゴシック" charset="-128"/>
              </a:rPr>
              <a:t>Phase II (cont.)</a:t>
            </a:r>
          </a:p>
        </p:txBody>
      </p:sp>
      <p:sp>
        <p:nvSpPr>
          <p:cNvPr id="852995" name="Rectangle 3"/>
          <p:cNvSpPr>
            <a:spLocks noGrp="1" noChangeArrowheads="1"/>
          </p:cNvSpPr>
          <p:nvPr>
            <p:ph type="body" idx="1"/>
          </p:nvPr>
        </p:nvSpPr>
        <p:spPr/>
        <p:txBody>
          <a:bodyPr/>
          <a:lstStyle/>
          <a:p>
            <a:pPr marL="0" indent="6350" algn="ctr">
              <a:buFontTx/>
              <a:buNone/>
            </a:pPr>
            <a:r>
              <a:rPr lang="en-US" sz="4400" b="1" dirty="0" smtClean="0">
                <a:solidFill>
                  <a:srgbClr val="FFFF00"/>
                </a:solidFill>
                <a:ea typeface="ＭＳ Ｐゴシック" charset="-128"/>
                <a:cs typeface="ＭＳ Ｐゴシック" charset="-128"/>
              </a:rPr>
              <a:t>(5) Intense Brainstorming</a:t>
            </a:r>
            <a:endParaRPr lang="en-US" sz="4400" dirty="0" smtClean="0">
              <a:solidFill>
                <a:srgbClr val="FFFF00"/>
              </a:solidFill>
              <a:ea typeface="ＭＳ Ｐゴシック" charset="-128"/>
              <a:cs typeface="ＭＳ Ｐゴシック" charset="-128"/>
            </a:endParaRPr>
          </a:p>
          <a:p>
            <a:pPr marL="0" lvl="1" indent="6350" algn="ctr">
              <a:buFontTx/>
              <a:buNone/>
            </a:pPr>
            <a:endParaRPr lang="en-US" dirty="0" smtClean="0"/>
          </a:p>
          <a:p>
            <a:pPr marL="0" lvl="1" indent="6350" algn="ctr">
              <a:spcBef>
                <a:spcPts val="1200"/>
              </a:spcBef>
              <a:buFontTx/>
              <a:buNone/>
            </a:pPr>
            <a:r>
              <a:rPr lang="en-US" dirty="0" smtClean="0"/>
              <a:t>Imagining new concepts and ideas around design themes</a:t>
            </a:r>
          </a:p>
          <a:p>
            <a:pPr marL="0" lvl="1" indent="6350" algn="ctr">
              <a:buFontTx/>
              <a:buNone/>
            </a:pPr>
            <a:r>
              <a:rPr lang="en-US" dirty="0" smtClean="0"/>
              <a:t>How could things work?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2995">
                                            <p:txEl>
                                              <p:pRg st="0" end="0"/>
                                            </p:txEl>
                                          </p:spTgt>
                                        </p:tgtEl>
                                        <p:attrNameLst>
                                          <p:attrName>style.visibility</p:attrName>
                                        </p:attrNameLst>
                                      </p:cBhvr>
                                      <p:to>
                                        <p:strVal val="visible"/>
                                      </p:to>
                                    </p:set>
                                    <p:animEffect transition="in" filter="wipe(left)">
                                      <p:cBhvr>
                                        <p:cTn id="7" dur="500"/>
                                        <p:tgtEl>
                                          <p:spTgt spid="8529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2995">
                                            <p:txEl>
                                              <p:pRg st="2" end="2"/>
                                            </p:txEl>
                                          </p:spTgt>
                                        </p:tgtEl>
                                        <p:attrNameLst>
                                          <p:attrName>style.visibility</p:attrName>
                                        </p:attrNameLst>
                                      </p:cBhvr>
                                      <p:to>
                                        <p:strVal val="visible"/>
                                      </p:to>
                                    </p:set>
                                    <p:animEffect transition="in" filter="wipe(left)">
                                      <p:cBhvr>
                                        <p:cTn id="10" dur="500"/>
                                        <p:tgtEl>
                                          <p:spTgt spid="852995">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52995">
                                            <p:txEl>
                                              <p:pRg st="3" end="3"/>
                                            </p:txEl>
                                          </p:spTgt>
                                        </p:tgtEl>
                                        <p:attrNameLst>
                                          <p:attrName>style.visibility</p:attrName>
                                        </p:attrNameLst>
                                      </p:cBhvr>
                                      <p:to>
                                        <p:strVal val="visible"/>
                                      </p:to>
                                    </p:set>
                                    <p:animEffect transition="in" filter="wipe(left)">
                                      <p:cBhvr>
                                        <p:cTn id="13" dur="500"/>
                                        <p:tgtEl>
                                          <p:spTgt spid="8529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5" grpId="0" build="p" autoUpdateAnimBg="0"/>
    </p:bld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pPr>
              <a:defRPr/>
            </a:pPr>
            <a:r>
              <a:rPr lang="en-US" dirty="0" smtClean="0">
                <a:effectLst/>
              </a:rPr>
              <a:t>Phase II (cont.)</a:t>
            </a:r>
            <a:endParaRPr lang="en-US" dirty="0">
              <a:effectLst>
                <a:outerShdw blurRad="38100" dist="38100" dir="2700000" algn="tl">
                  <a:srgbClr val="FFFFFF"/>
                </a:outerShdw>
              </a:effectLst>
            </a:endParaRPr>
          </a:p>
        </p:txBody>
      </p:sp>
      <p:sp>
        <p:nvSpPr>
          <p:cNvPr id="855043" name="Rectangle 3"/>
          <p:cNvSpPr>
            <a:spLocks noGrp="1" noChangeArrowheads="1"/>
          </p:cNvSpPr>
          <p:nvPr>
            <p:ph type="body" idx="1"/>
          </p:nvPr>
        </p:nvSpPr>
        <p:spPr>
          <a:xfrm>
            <a:off x="228600" y="1447800"/>
            <a:ext cx="8686800" cy="5410200"/>
          </a:xfrm>
        </p:spPr>
        <p:txBody>
          <a:bodyPr/>
          <a:lstStyle/>
          <a:p>
            <a:pPr marL="0" indent="6350" algn="ctr">
              <a:buFontTx/>
              <a:buNone/>
            </a:pPr>
            <a:r>
              <a:rPr lang="en-US" sz="4400" b="1" dirty="0" smtClean="0">
                <a:solidFill>
                  <a:srgbClr val="FFFF00"/>
                </a:solidFill>
                <a:ea typeface="ＭＳ Ｐゴシック" charset="-128"/>
                <a:cs typeface="ＭＳ Ｐゴシック" charset="-128"/>
              </a:rPr>
              <a:t>(6) Prototyping</a:t>
            </a:r>
            <a:endParaRPr lang="en-US" sz="4400" dirty="0">
              <a:solidFill>
                <a:srgbClr val="FFFF00"/>
              </a:solidFill>
              <a:ea typeface="ＭＳ Ｐゴシック" charset="-128"/>
              <a:cs typeface="ＭＳ Ｐゴシック" charset="-128"/>
            </a:endParaRPr>
          </a:p>
          <a:p>
            <a:pPr marL="0" lvl="1" indent="6350" algn="ctr">
              <a:buFontTx/>
              <a:buNone/>
            </a:pPr>
            <a:endParaRPr lang="en-US" dirty="0"/>
          </a:p>
          <a:p>
            <a:pPr marL="0" lvl="1" indent="6350" algn="ctr">
              <a:buFontTx/>
              <a:buNone/>
            </a:pPr>
            <a:r>
              <a:rPr lang="en-US" dirty="0"/>
              <a:t>“Building” ideas</a:t>
            </a:r>
          </a:p>
          <a:p>
            <a:pPr marL="0" lvl="1" indent="6350" algn="ctr">
              <a:spcBef>
                <a:spcPts val="1200"/>
              </a:spcBef>
              <a:buFontTx/>
              <a:buNone/>
            </a:pPr>
            <a:r>
              <a:rPr lang="en-US" dirty="0"/>
              <a:t>Physical brainstorming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3">
                                            <p:txEl>
                                              <p:pRg st="0" end="0"/>
                                            </p:txEl>
                                          </p:spTgt>
                                        </p:tgtEl>
                                        <p:attrNameLst>
                                          <p:attrName>style.visibility</p:attrName>
                                        </p:attrNameLst>
                                      </p:cBhvr>
                                      <p:to>
                                        <p:strVal val="visible"/>
                                      </p:to>
                                    </p:set>
                                    <p:animEffect transition="in" filter="wipe(left)">
                                      <p:cBhvr>
                                        <p:cTn id="7" dur="500"/>
                                        <p:tgtEl>
                                          <p:spTgt spid="85504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5043">
                                            <p:txEl>
                                              <p:pRg st="2" end="2"/>
                                            </p:txEl>
                                          </p:spTgt>
                                        </p:tgtEl>
                                        <p:attrNameLst>
                                          <p:attrName>style.visibility</p:attrName>
                                        </p:attrNameLst>
                                      </p:cBhvr>
                                      <p:to>
                                        <p:strVal val="visible"/>
                                      </p:to>
                                    </p:set>
                                    <p:animEffect transition="in" filter="wipe(left)">
                                      <p:cBhvr>
                                        <p:cTn id="10" dur="500"/>
                                        <p:tgtEl>
                                          <p:spTgt spid="85504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55043">
                                            <p:txEl>
                                              <p:pRg st="3" end="3"/>
                                            </p:txEl>
                                          </p:spTgt>
                                        </p:tgtEl>
                                        <p:attrNameLst>
                                          <p:attrName>style.visibility</p:attrName>
                                        </p:attrNameLst>
                                      </p:cBhvr>
                                      <p:to>
                                        <p:strVal val="visible"/>
                                      </p:to>
                                    </p:set>
                                    <p:animEffect transition="in" filter="wipe(left)">
                                      <p:cBhvr>
                                        <p:cTn id="13" dur="500"/>
                                        <p:tgtEl>
                                          <p:spTgt spid="8550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3" grpId="0" build="p" autoUpdateAnimBg="0"/>
    </p:bld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pPr>
              <a:defRPr/>
            </a:pPr>
            <a:r>
              <a:rPr lang="en-US" dirty="0" smtClean="0">
                <a:effectLst/>
              </a:rPr>
              <a:t>Phase II (cont.)</a:t>
            </a:r>
            <a:endParaRPr lang="en-US" dirty="0">
              <a:effectLst>
                <a:outerShdw blurRad="38100" dist="38100" dir="2700000" algn="tl">
                  <a:srgbClr val="FFFFFF"/>
                </a:outerShdw>
              </a:effectLst>
            </a:endParaRPr>
          </a:p>
        </p:txBody>
      </p:sp>
      <p:sp>
        <p:nvSpPr>
          <p:cNvPr id="855043" name="Rectangle 3"/>
          <p:cNvSpPr>
            <a:spLocks noGrp="1" noChangeArrowheads="1"/>
          </p:cNvSpPr>
          <p:nvPr>
            <p:ph type="body" idx="1"/>
          </p:nvPr>
        </p:nvSpPr>
        <p:spPr>
          <a:xfrm>
            <a:off x="228600" y="1447800"/>
            <a:ext cx="8686800" cy="5410200"/>
          </a:xfrm>
        </p:spPr>
        <p:txBody>
          <a:bodyPr/>
          <a:lstStyle/>
          <a:p>
            <a:pPr marL="0" indent="6350" algn="ctr">
              <a:buFontTx/>
              <a:buNone/>
            </a:pPr>
            <a:r>
              <a:rPr lang="en-US" sz="4400" b="1" dirty="0" smtClean="0">
                <a:solidFill>
                  <a:srgbClr val="FFFF00"/>
                </a:solidFill>
                <a:ea typeface="ＭＳ Ｐゴシック" charset="-128"/>
                <a:cs typeface="ＭＳ Ｐゴシック" charset="-128"/>
              </a:rPr>
              <a:t>(7) Evaluating and Refining</a:t>
            </a:r>
            <a:endParaRPr lang="en-US" sz="4400" dirty="0" smtClean="0">
              <a:solidFill>
                <a:srgbClr val="FFFF00"/>
              </a:solidFill>
              <a:ea typeface="ＭＳ Ｐゴシック" charset="-128"/>
              <a:cs typeface="ＭＳ Ｐゴシック" charset="-128"/>
            </a:endParaRPr>
          </a:p>
          <a:p>
            <a:pPr marL="0" lvl="1" indent="6350" algn="ctr">
              <a:buFontTx/>
              <a:buNone/>
            </a:pPr>
            <a:endParaRPr lang="en-US" dirty="0" smtClean="0"/>
          </a:p>
          <a:p>
            <a:pPr marL="0" lvl="1" indent="6350" algn="ctr">
              <a:buFontTx/>
              <a:buNone/>
            </a:pPr>
            <a:r>
              <a:rPr lang="en-US" dirty="0" smtClean="0"/>
              <a:t>Streamlining ideas</a:t>
            </a:r>
          </a:p>
          <a:p>
            <a:pPr marL="0" lvl="1" indent="6350" algn="ctr">
              <a:buNone/>
            </a:pPr>
            <a:r>
              <a:rPr lang="en-US" dirty="0" smtClean="0"/>
              <a:t>Plan on several prototypes with reiterations of #5 and #6 above</a:t>
            </a:r>
          </a:p>
          <a:p>
            <a:pPr marL="0" lvl="1" indent="6350" algn="ctr">
              <a:buFontTx/>
              <a:buNone/>
            </a:pPr>
            <a:r>
              <a:rPr lang="en-US"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3">
                                            <p:txEl>
                                              <p:pRg st="0" end="0"/>
                                            </p:txEl>
                                          </p:spTgt>
                                        </p:tgtEl>
                                        <p:attrNameLst>
                                          <p:attrName>style.visibility</p:attrName>
                                        </p:attrNameLst>
                                      </p:cBhvr>
                                      <p:to>
                                        <p:strVal val="visible"/>
                                      </p:to>
                                    </p:set>
                                    <p:animEffect transition="in" filter="wipe(left)">
                                      <p:cBhvr>
                                        <p:cTn id="7" dur="500"/>
                                        <p:tgtEl>
                                          <p:spTgt spid="85504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5043">
                                            <p:txEl>
                                              <p:pRg st="2" end="2"/>
                                            </p:txEl>
                                          </p:spTgt>
                                        </p:tgtEl>
                                        <p:attrNameLst>
                                          <p:attrName>style.visibility</p:attrName>
                                        </p:attrNameLst>
                                      </p:cBhvr>
                                      <p:to>
                                        <p:strVal val="visible"/>
                                      </p:to>
                                    </p:set>
                                    <p:animEffect transition="in" filter="wipe(left)">
                                      <p:cBhvr>
                                        <p:cTn id="10" dur="500"/>
                                        <p:tgtEl>
                                          <p:spTgt spid="85504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55043">
                                            <p:txEl>
                                              <p:pRg st="3" end="3"/>
                                            </p:txEl>
                                          </p:spTgt>
                                        </p:tgtEl>
                                        <p:attrNameLst>
                                          <p:attrName>style.visibility</p:attrName>
                                        </p:attrNameLst>
                                      </p:cBhvr>
                                      <p:to>
                                        <p:strVal val="visible"/>
                                      </p:to>
                                    </p:set>
                                    <p:animEffect transition="in" filter="wipe(left)">
                                      <p:cBhvr>
                                        <p:cTn id="13" dur="500"/>
                                        <p:tgtEl>
                                          <p:spTgt spid="855043">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55043">
                                            <p:txEl>
                                              <p:pRg st="4" end="4"/>
                                            </p:txEl>
                                          </p:spTgt>
                                        </p:tgtEl>
                                        <p:attrNameLst>
                                          <p:attrName>style.visibility</p:attrName>
                                        </p:attrNameLst>
                                      </p:cBhvr>
                                      <p:to>
                                        <p:strVal val="visible"/>
                                      </p:to>
                                    </p:set>
                                    <p:animEffect transition="in" filter="wipe(left)">
                                      <p:cBhvr>
                                        <p:cTn id="16" dur="500"/>
                                        <p:tgtEl>
                                          <p:spTgt spid="8550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3" grpId="0" build="p" autoUpdateAnimBg="0"/>
    </p:bld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pPr>
              <a:defRPr/>
            </a:pPr>
            <a:r>
              <a:rPr lang="en-US" dirty="0" smtClean="0">
                <a:effectLst/>
              </a:rPr>
              <a:t>Phase II (cont.)</a:t>
            </a:r>
            <a:endParaRPr lang="en-US" dirty="0">
              <a:effectLst>
                <a:outerShdw blurRad="38100" dist="38100" dir="2700000" algn="tl">
                  <a:srgbClr val="FFFFFF"/>
                </a:outerShdw>
              </a:effectLst>
            </a:endParaRPr>
          </a:p>
        </p:txBody>
      </p:sp>
      <p:sp>
        <p:nvSpPr>
          <p:cNvPr id="855043" name="Rectangle 3"/>
          <p:cNvSpPr>
            <a:spLocks noGrp="1" noChangeArrowheads="1"/>
          </p:cNvSpPr>
          <p:nvPr>
            <p:ph type="body" idx="1"/>
          </p:nvPr>
        </p:nvSpPr>
        <p:spPr>
          <a:xfrm>
            <a:off x="228600" y="1447800"/>
            <a:ext cx="8686800" cy="5410200"/>
          </a:xfrm>
        </p:spPr>
        <p:txBody>
          <a:bodyPr/>
          <a:lstStyle/>
          <a:p>
            <a:pPr marL="0" indent="6350" algn="ctr">
              <a:buFontTx/>
              <a:buNone/>
            </a:pPr>
            <a:r>
              <a:rPr lang="en-US" sz="4400" b="1" dirty="0" smtClean="0">
                <a:solidFill>
                  <a:srgbClr val="FFFF00"/>
                </a:solidFill>
                <a:ea typeface="ＭＳ Ｐゴシック" charset="-128"/>
                <a:cs typeface="ＭＳ Ｐゴシック" charset="-128"/>
              </a:rPr>
              <a:t>(8) More Brainstorming/Prototyping</a:t>
            </a:r>
            <a:endParaRPr lang="en-US" sz="4400" dirty="0" smtClean="0">
              <a:solidFill>
                <a:srgbClr val="FFFF00"/>
              </a:solidFill>
              <a:ea typeface="ＭＳ Ｐゴシック" charset="-128"/>
              <a:cs typeface="ＭＳ Ｐゴシック" charset="-128"/>
            </a:endParaRPr>
          </a:p>
          <a:p>
            <a:pPr marL="0" lvl="1" indent="6350" algn="ctr">
              <a:buFontTx/>
              <a:buNone/>
            </a:pPr>
            <a:endParaRPr lang="en-US" dirty="0" smtClean="0"/>
          </a:p>
          <a:p>
            <a:pPr marL="0" lvl="1" indent="6350" algn="ctr">
              <a:buFontTx/>
              <a:buNone/>
            </a:pPr>
            <a:r>
              <a:rPr lang="en-US" dirty="0" smtClean="0"/>
              <a:t>To narrow original concepts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3">
                                            <p:txEl>
                                              <p:pRg st="0" end="0"/>
                                            </p:txEl>
                                          </p:spTgt>
                                        </p:tgtEl>
                                        <p:attrNameLst>
                                          <p:attrName>style.visibility</p:attrName>
                                        </p:attrNameLst>
                                      </p:cBhvr>
                                      <p:to>
                                        <p:strVal val="visible"/>
                                      </p:to>
                                    </p:set>
                                    <p:animEffect transition="in" filter="wipe(left)">
                                      <p:cBhvr>
                                        <p:cTn id="7" dur="500"/>
                                        <p:tgtEl>
                                          <p:spTgt spid="85504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5043">
                                            <p:txEl>
                                              <p:pRg st="2" end="2"/>
                                            </p:txEl>
                                          </p:spTgt>
                                        </p:tgtEl>
                                        <p:attrNameLst>
                                          <p:attrName>style.visibility</p:attrName>
                                        </p:attrNameLst>
                                      </p:cBhvr>
                                      <p:to>
                                        <p:strVal val="visible"/>
                                      </p:to>
                                    </p:set>
                                    <p:animEffect transition="in" filter="wipe(left)">
                                      <p:cBhvr>
                                        <p:cTn id="10" dur="500"/>
                                        <p:tgtEl>
                                          <p:spTgt spid="855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3" grpId="0" build="p" autoUpdateAnimBg="0"/>
    </p:bld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pPr>
              <a:defRPr/>
            </a:pPr>
            <a:r>
              <a:rPr lang="en-US" dirty="0" smtClean="0">
                <a:effectLst/>
              </a:rPr>
              <a:t>Phase III</a:t>
            </a:r>
            <a:endParaRPr lang="en-US" dirty="0">
              <a:effectLst>
                <a:outerShdw blurRad="38100" dist="38100" dir="2700000" algn="tl">
                  <a:srgbClr val="FFFFFF"/>
                </a:outerShdw>
              </a:effectLst>
            </a:endParaRPr>
          </a:p>
        </p:txBody>
      </p:sp>
      <p:sp>
        <p:nvSpPr>
          <p:cNvPr id="855043" name="Rectangle 3"/>
          <p:cNvSpPr>
            <a:spLocks noGrp="1" noChangeArrowheads="1"/>
          </p:cNvSpPr>
          <p:nvPr>
            <p:ph type="body" idx="1"/>
          </p:nvPr>
        </p:nvSpPr>
        <p:spPr>
          <a:xfrm>
            <a:off x="228600" y="1447800"/>
            <a:ext cx="8686800" cy="5410200"/>
          </a:xfrm>
        </p:spPr>
        <p:txBody>
          <a:bodyPr/>
          <a:lstStyle/>
          <a:p>
            <a:pPr marL="0" indent="6350" algn="ctr">
              <a:buFontTx/>
              <a:buNone/>
            </a:pPr>
            <a:r>
              <a:rPr lang="en-US" sz="4400" b="1" dirty="0" smtClean="0">
                <a:solidFill>
                  <a:srgbClr val="FFFF00"/>
                </a:solidFill>
                <a:ea typeface="ＭＳ Ｐゴシック" charset="-128"/>
                <a:cs typeface="ＭＳ Ｐゴシック" charset="-128"/>
              </a:rPr>
              <a:t>(9) Selecting</a:t>
            </a:r>
            <a:endParaRPr lang="en-US" sz="4400" dirty="0" smtClean="0">
              <a:solidFill>
                <a:srgbClr val="FFFF00"/>
              </a:solidFill>
              <a:ea typeface="ＭＳ Ｐゴシック" charset="-128"/>
              <a:cs typeface="ＭＳ Ｐゴシック" charset="-128"/>
            </a:endParaRPr>
          </a:p>
          <a:p>
            <a:pPr marL="0" lvl="1" indent="6350" algn="ctr">
              <a:buFontTx/>
              <a:buNone/>
            </a:pPr>
            <a:endParaRPr lang="en-US" dirty="0" smtClean="0"/>
          </a:p>
          <a:p>
            <a:pPr marL="0" lvl="1" indent="6350" algn="ctr">
              <a:buFontTx/>
              <a:buNone/>
            </a:pPr>
            <a:r>
              <a:rPr lang="en-US" dirty="0" smtClean="0"/>
              <a:t>Evaluating and prioritizing ideas and concepts for implementation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3">
                                            <p:txEl>
                                              <p:pRg st="0" end="0"/>
                                            </p:txEl>
                                          </p:spTgt>
                                        </p:tgtEl>
                                        <p:attrNameLst>
                                          <p:attrName>style.visibility</p:attrName>
                                        </p:attrNameLst>
                                      </p:cBhvr>
                                      <p:to>
                                        <p:strVal val="visible"/>
                                      </p:to>
                                    </p:set>
                                    <p:animEffect transition="in" filter="wipe(left)">
                                      <p:cBhvr>
                                        <p:cTn id="7" dur="500"/>
                                        <p:tgtEl>
                                          <p:spTgt spid="85504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55043">
                                            <p:txEl>
                                              <p:pRg st="2" end="2"/>
                                            </p:txEl>
                                          </p:spTgt>
                                        </p:tgtEl>
                                        <p:attrNameLst>
                                          <p:attrName>style.visibility</p:attrName>
                                        </p:attrNameLst>
                                      </p:cBhvr>
                                      <p:to>
                                        <p:strVal val="visible"/>
                                      </p:to>
                                    </p:set>
                                    <p:animEffect transition="in" filter="wipe(left)">
                                      <p:cBhvr>
                                        <p:cTn id="10" dur="500"/>
                                        <p:tgtEl>
                                          <p:spTgt spid="855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3" grpId="0" build="p" autoUpdateAnimBg="0"/>
    </p:bld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p:txBody>
          <a:bodyPr/>
          <a:lstStyle/>
          <a:p>
            <a:pPr>
              <a:defRPr/>
            </a:pPr>
            <a:r>
              <a:rPr lang="en-US" dirty="0" smtClean="0">
                <a:effectLst/>
              </a:rPr>
              <a:t>Phase III (cont.)</a:t>
            </a:r>
            <a:endParaRPr lang="en-US" dirty="0">
              <a:effectLst>
                <a:outerShdw blurRad="38100" dist="38100" dir="2700000" algn="tl">
                  <a:srgbClr val="FFFFFF"/>
                </a:outerShdw>
              </a:effectLst>
            </a:endParaRPr>
          </a:p>
        </p:txBody>
      </p:sp>
      <p:sp>
        <p:nvSpPr>
          <p:cNvPr id="231427" name="Rectangle 3"/>
          <p:cNvSpPr>
            <a:spLocks noGrp="1" noChangeArrowheads="1"/>
          </p:cNvSpPr>
          <p:nvPr>
            <p:ph type="body" idx="1"/>
          </p:nvPr>
        </p:nvSpPr>
        <p:spPr/>
        <p:txBody>
          <a:bodyPr/>
          <a:lstStyle/>
          <a:p>
            <a:pPr marL="0" indent="0" algn="ctr">
              <a:buFontTx/>
              <a:buNone/>
            </a:pPr>
            <a:r>
              <a:rPr lang="en-US" sz="4400" b="1" dirty="0" smtClean="0">
                <a:solidFill>
                  <a:srgbClr val="FFFF00"/>
                </a:solidFill>
                <a:ea typeface="ＭＳ Ｐゴシック" charset="-128"/>
                <a:cs typeface="ＭＳ Ｐゴシック" charset="-128"/>
              </a:rPr>
              <a:t>(10) Implementing</a:t>
            </a:r>
            <a:endParaRPr lang="en-US" sz="4400" dirty="0" smtClean="0">
              <a:solidFill>
                <a:srgbClr val="FFFF00"/>
              </a:solidFill>
              <a:ea typeface="ＭＳ Ｐゴシック" charset="-128"/>
              <a:cs typeface="ＭＳ Ｐゴシック" charset="-128"/>
            </a:endParaRPr>
          </a:p>
          <a:p>
            <a:pPr marL="0" lvl="1" indent="0" algn="ctr">
              <a:buFontTx/>
              <a:buNone/>
            </a:pPr>
            <a:endParaRPr lang="en-US" dirty="0" smtClean="0"/>
          </a:p>
          <a:p>
            <a:pPr marL="0" lvl="1" indent="0" algn="ctr">
              <a:buFontTx/>
              <a:buNone/>
            </a:pPr>
            <a:r>
              <a:rPr lang="en-US" dirty="0" smtClean="0"/>
              <a:t>Commercialize, market</a:t>
            </a: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7200" dirty="0" smtClean="0">
                <a:latin typeface="Arial Black" charset="0"/>
              </a:rPr>
              <a:t>Concluding Thoughts</a:t>
            </a:r>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439590"/>
            <a:ext cx="7772400" cy="1978819"/>
          </a:xfrm>
        </p:spPr>
        <p:txBody>
          <a:bodyPr/>
          <a:lstStyle/>
          <a:p>
            <a:r>
              <a:rPr lang="es-CO" cap="none" dirty="0" smtClean="0">
                <a:latin typeface="Arial Black"/>
                <a:cs typeface="Arial Black"/>
              </a:rPr>
              <a:t>Three final little nuggets as final “food for thought”</a:t>
            </a:r>
            <a:r>
              <a:rPr lang="en-US" cap="none" dirty="0" smtClean="0">
                <a:latin typeface="Arial Black"/>
                <a:cs typeface="Arial Black"/>
              </a:rPr>
              <a:t>…</a:t>
            </a:r>
            <a:endParaRPr lang="en-US" cap="none" dirty="0"/>
          </a:p>
        </p:txBody>
      </p:sp>
    </p:spTree>
  </p:cSld>
  <p:clrMapOvr>
    <a:masterClrMapping/>
  </p:clrMapOvr>
  <p:transition>
    <p:dissolv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r>
              <a:rPr lang="en-US" smtClean="0"/>
              <a:t>First, the crab fisherman...</a:t>
            </a:r>
            <a:endParaRPr lang="en-US"/>
          </a:p>
        </p:txBody>
      </p:sp>
      <p:pic>
        <p:nvPicPr>
          <p:cNvPr id="4" name="Picture 3" descr="CrabFisherman.jpg"/>
          <p:cNvPicPr>
            <a:picLocks noChangeAspect="1"/>
          </p:cNvPicPr>
          <p:nvPr/>
        </p:nvPicPr>
        <p:blipFill>
          <a:blip r:embed="rId3"/>
          <a:srcRect b="5263"/>
          <a:stretch>
            <a:fillRect/>
          </a:stretch>
        </p:blipFill>
        <p:spPr>
          <a:xfrm>
            <a:off x="2641600" y="1066800"/>
            <a:ext cx="3860800" cy="54864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6" name="Rectangle 5"/>
          <p:cNvSpPr>
            <a:spLocks noGrp="1" noChangeArrowheads="1"/>
          </p:cNvSpPr>
          <p:nvPr>
            <p:ph type="body" idx="4294967295"/>
          </p:nvPr>
        </p:nvSpPr>
        <p:spPr>
          <a:xfrm>
            <a:off x="609600" y="2247900"/>
            <a:ext cx="7772400" cy="2362200"/>
          </a:xfrm>
        </p:spPr>
        <p:txBody>
          <a:bodyPr/>
          <a:lstStyle/>
          <a:p>
            <a:pPr marL="0" indent="0" algn="ctr" eaLnBrk="1" hangingPunct="1">
              <a:buFontTx/>
              <a:buNone/>
            </a:pPr>
            <a:r>
              <a:rPr lang="en-US" sz="4400" b="1" dirty="0" err="1">
                <a:solidFill>
                  <a:srgbClr val="008000"/>
                </a:solidFill>
                <a:latin typeface="Arial Black"/>
                <a:cs typeface="Arial Black"/>
              </a:rPr>
              <a:t>Interdisciplinarity</a:t>
            </a:r>
            <a:r>
              <a:rPr lang="en-US" sz="4400" b="1" dirty="0">
                <a:solidFill>
                  <a:srgbClr val="008000"/>
                </a:solidFill>
                <a:latin typeface="Arial Black"/>
                <a:cs typeface="Arial Black"/>
              </a:rPr>
              <a:t> </a:t>
            </a:r>
            <a:r>
              <a:rPr lang="en-US" b="1" dirty="0">
                <a:solidFill>
                  <a:srgbClr val="420000"/>
                </a:solidFill>
              </a:rPr>
              <a:t>is concerned with the study of a research topic within multiple disciplines, and with the transfer of methods from one discipline to another. </a:t>
            </a:r>
          </a:p>
        </p:txBody>
      </p:sp>
    </p:spTree>
  </p:cSld>
  <p:clrMapOvr>
    <a:masterClrMapping/>
  </p:clrMapOvr>
  <p:transition spd="med">
    <p:fad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8179" name="Rectangle 3"/>
          <p:cNvSpPr>
            <a:spLocks noChangeArrowheads="1"/>
          </p:cNvSpPr>
          <p:nvPr/>
        </p:nvSpPr>
        <p:spPr bwMode="auto">
          <a:xfrm>
            <a:off x="1105844" y="5663624"/>
            <a:ext cx="2685751" cy="584776"/>
          </a:xfrm>
          <a:prstGeom prst="rect">
            <a:avLst/>
          </a:prstGeom>
          <a:noFill/>
          <a:ln w="9525">
            <a:noFill/>
            <a:miter lim="800000"/>
            <a:headEnd/>
            <a:tailEnd/>
          </a:ln>
          <a:effectLst/>
        </p:spPr>
        <p:txBody>
          <a:bodyPr wrap="none">
            <a:prstTxWarp prst="textNoShape">
              <a:avLst/>
            </a:prstTxWarp>
            <a:spAutoFit/>
          </a:bodyPr>
          <a:lstStyle/>
          <a:p>
            <a:r>
              <a:rPr lang="en-US" sz="3200" b="1" dirty="0" smtClean="0">
                <a:latin typeface="Arial"/>
                <a:cs typeface="Arial"/>
              </a:rPr>
              <a:t>Vision </a:t>
            </a:r>
            <a:r>
              <a:rPr lang="en-US" sz="3200" b="1" dirty="0">
                <a:latin typeface="Arial"/>
                <a:cs typeface="Arial"/>
              </a:rPr>
              <a:t>Crabs</a:t>
            </a:r>
          </a:p>
        </p:txBody>
      </p:sp>
      <p:sp>
        <p:nvSpPr>
          <p:cNvPr id="818180" name="Rectangle 4"/>
          <p:cNvSpPr>
            <a:spLocks noChangeArrowheads="1"/>
          </p:cNvSpPr>
          <p:nvPr/>
        </p:nvSpPr>
        <p:spPr bwMode="auto">
          <a:xfrm>
            <a:off x="4807641" y="5663624"/>
            <a:ext cx="3650559" cy="584776"/>
          </a:xfrm>
          <a:prstGeom prst="rect">
            <a:avLst/>
          </a:prstGeom>
          <a:noFill/>
          <a:ln w="9525">
            <a:noFill/>
            <a:miter lim="800000"/>
            <a:headEnd/>
            <a:tailEnd/>
          </a:ln>
          <a:effectLst/>
        </p:spPr>
        <p:txBody>
          <a:bodyPr wrap="none">
            <a:prstTxWarp prst="textNoShape">
              <a:avLst/>
            </a:prstTxWarp>
            <a:spAutoFit/>
          </a:bodyPr>
          <a:lstStyle/>
          <a:p>
            <a:r>
              <a:rPr lang="en-US" sz="3200" b="1" dirty="0" smtClean="0">
                <a:latin typeface="Arial"/>
                <a:cs typeface="Arial"/>
              </a:rPr>
              <a:t>Status </a:t>
            </a:r>
            <a:r>
              <a:rPr lang="en-US" sz="3200" b="1" dirty="0">
                <a:latin typeface="Arial"/>
                <a:cs typeface="Arial"/>
              </a:rPr>
              <a:t>Quo Crabs</a:t>
            </a:r>
          </a:p>
        </p:txBody>
      </p:sp>
      <p:grpSp>
        <p:nvGrpSpPr>
          <p:cNvPr id="2" name="Group 5"/>
          <p:cNvGrpSpPr>
            <a:grpSpLocks/>
          </p:cNvGrpSpPr>
          <p:nvPr/>
        </p:nvGrpSpPr>
        <p:grpSpPr bwMode="auto">
          <a:xfrm>
            <a:off x="457200" y="1442243"/>
            <a:ext cx="3920780" cy="3973513"/>
            <a:chOff x="925" y="1392"/>
            <a:chExt cx="1776" cy="1975"/>
          </a:xfrm>
        </p:grpSpPr>
        <p:grpSp>
          <p:nvGrpSpPr>
            <p:cNvPr id="3" name="Group 6"/>
            <p:cNvGrpSpPr>
              <a:grpSpLocks/>
            </p:cNvGrpSpPr>
            <p:nvPr/>
          </p:nvGrpSpPr>
          <p:grpSpPr bwMode="auto">
            <a:xfrm>
              <a:off x="925" y="1680"/>
              <a:ext cx="1776" cy="1687"/>
              <a:chOff x="3504" y="1632"/>
              <a:chExt cx="1776" cy="1687"/>
            </a:xfrm>
          </p:grpSpPr>
          <p:pic>
            <p:nvPicPr>
              <p:cNvPr id="818183" name="Picture 7"/>
              <p:cNvPicPr>
                <a:picLocks noChangeAspect="1" noChangeArrowheads="1"/>
              </p:cNvPicPr>
              <p:nvPr/>
            </p:nvPicPr>
            <p:blipFill>
              <a:blip r:embed="rId3"/>
              <a:srcRect/>
              <a:stretch>
                <a:fillRect/>
              </a:stretch>
            </p:blipFill>
            <p:spPr bwMode="auto">
              <a:xfrm>
                <a:off x="3504" y="1632"/>
                <a:ext cx="1776" cy="1687"/>
              </a:xfrm>
              <a:prstGeom prst="rect">
                <a:avLst/>
              </a:prstGeom>
              <a:noFill/>
              <a:ln w="9525">
                <a:noFill/>
                <a:miter lim="800000"/>
                <a:headEnd/>
                <a:tailEnd/>
              </a:ln>
              <a:effectLst/>
            </p:spPr>
          </p:pic>
          <p:sp>
            <p:nvSpPr>
              <p:cNvPr id="818184" name="Freeform 8" descr="Brown marble"/>
              <p:cNvSpPr>
                <a:spLocks/>
              </p:cNvSpPr>
              <p:nvPr/>
            </p:nvSpPr>
            <p:spPr bwMode="auto">
              <a:xfrm>
                <a:off x="3553" y="1667"/>
                <a:ext cx="1671" cy="1334"/>
              </a:xfrm>
              <a:custGeom>
                <a:avLst/>
                <a:gdLst/>
                <a:ahLst/>
                <a:cxnLst>
                  <a:cxn ang="0">
                    <a:pos x="473" y="93"/>
                  </a:cxn>
                  <a:cxn ang="0">
                    <a:pos x="390" y="161"/>
                  </a:cxn>
                  <a:cxn ang="0">
                    <a:pos x="343" y="208"/>
                  </a:cxn>
                  <a:cxn ang="0">
                    <a:pos x="301" y="239"/>
                  </a:cxn>
                  <a:cxn ang="0">
                    <a:pos x="197" y="348"/>
                  </a:cxn>
                  <a:cxn ang="0">
                    <a:pos x="177" y="374"/>
                  </a:cxn>
                  <a:cxn ang="0">
                    <a:pos x="109" y="483"/>
                  </a:cxn>
                  <a:cxn ang="0">
                    <a:pos x="57" y="566"/>
                  </a:cxn>
                  <a:cxn ang="0">
                    <a:pos x="146" y="945"/>
                  </a:cxn>
                  <a:cxn ang="0">
                    <a:pos x="218" y="1034"/>
                  </a:cxn>
                  <a:cxn ang="0">
                    <a:pos x="255" y="1086"/>
                  </a:cxn>
                  <a:cxn ang="0">
                    <a:pos x="307" y="1127"/>
                  </a:cxn>
                  <a:cxn ang="0">
                    <a:pos x="379" y="1200"/>
                  </a:cxn>
                  <a:cxn ang="0">
                    <a:pos x="410" y="1231"/>
                  </a:cxn>
                  <a:cxn ang="0">
                    <a:pos x="468" y="1236"/>
                  </a:cxn>
                  <a:cxn ang="0">
                    <a:pos x="655" y="1288"/>
                  </a:cxn>
                  <a:cxn ang="0">
                    <a:pos x="810" y="1325"/>
                  </a:cxn>
                  <a:cxn ang="0">
                    <a:pos x="1049" y="1330"/>
                  </a:cxn>
                  <a:cxn ang="0">
                    <a:pos x="1174" y="1309"/>
                  </a:cxn>
                  <a:cxn ang="0">
                    <a:pos x="1288" y="1273"/>
                  </a:cxn>
                  <a:cxn ang="0">
                    <a:pos x="1387" y="1236"/>
                  </a:cxn>
                  <a:cxn ang="0">
                    <a:pos x="1413" y="1221"/>
                  </a:cxn>
                  <a:cxn ang="0">
                    <a:pos x="1512" y="1158"/>
                  </a:cxn>
                  <a:cxn ang="0">
                    <a:pos x="1559" y="1112"/>
                  </a:cxn>
                  <a:cxn ang="0">
                    <a:pos x="1621" y="1028"/>
                  </a:cxn>
                  <a:cxn ang="0">
                    <a:pos x="1642" y="971"/>
                  </a:cxn>
                  <a:cxn ang="0">
                    <a:pos x="1668" y="919"/>
                  </a:cxn>
                  <a:cxn ang="0">
                    <a:pos x="1694" y="873"/>
                  </a:cxn>
                  <a:cxn ang="0">
                    <a:pos x="1699" y="784"/>
                  </a:cxn>
                  <a:cxn ang="0">
                    <a:pos x="1657" y="436"/>
                  </a:cxn>
                  <a:cxn ang="0">
                    <a:pos x="1600" y="343"/>
                  </a:cxn>
                  <a:cxn ang="0">
                    <a:pos x="1553" y="317"/>
                  </a:cxn>
                  <a:cxn ang="0">
                    <a:pos x="1496" y="280"/>
                  </a:cxn>
                  <a:cxn ang="0">
                    <a:pos x="1486" y="265"/>
                  </a:cxn>
                  <a:cxn ang="0">
                    <a:pos x="1491" y="249"/>
                  </a:cxn>
                  <a:cxn ang="0">
                    <a:pos x="1455" y="223"/>
                  </a:cxn>
                  <a:cxn ang="0">
                    <a:pos x="1361" y="151"/>
                  </a:cxn>
                  <a:cxn ang="0">
                    <a:pos x="1262" y="125"/>
                  </a:cxn>
                  <a:cxn ang="0">
                    <a:pos x="1185" y="88"/>
                  </a:cxn>
                  <a:cxn ang="0">
                    <a:pos x="1122" y="78"/>
                  </a:cxn>
                  <a:cxn ang="0">
                    <a:pos x="946" y="52"/>
                  </a:cxn>
                  <a:cxn ang="0">
                    <a:pos x="894" y="26"/>
                  </a:cxn>
                  <a:cxn ang="0">
                    <a:pos x="779" y="0"/>
                  </a:cxn>
                  <a:cxn ang="0">
                    <a:pos x="712" y="5"/>
                  </a:cxn>
                  <a:cxn ang="0">
                    <a:pos x="649" y="36"/>
                  </a:cxn>
                  <a:cxn ang="0">
                    <a:pos x="571" y="62"/>
                  </a:cxn>
                  <a:cxn ang="0">
                    <a:pos x="520" y="93"/>
                  </a:cxn>
                  <a:cxn ang="0">
                    <a:pos x="468" y="125"/>
                  </a:cxn>
                  <a:cxn ang="0">
                    <a:pos x="442" y="130"/>
                  </a:cxn>
                  <a:cxn ang="0">
                    <a:pos x="426" y="135"/>
                  </a:cxn>
                  <a:cxn ang="0">
                    <a:pos x="323" y="268"/>
                  </a:cxn>
                </a:cxnLst>
                <a:rect l="0" t="0" r="r" b="b"/>
                <a:pathLst>
                  <a:path w="1707" h="1349">
                    <a:moveTo>
                      <a:pt x="473" y="93"/>
                    </a:moveTo>
                    <a:cubicBezTo>
                      <a:pt x="449" y="117"/>
                      <a:pt x="423" y="152"/>
                      <a:pt x="390" y="161"/>
                    </a:cubicBezTo>
                    <a:cubicBezTo>
                      <a:pt x="379" y="175"/>
                      <a:pt x="358" y="201"/>
                      <a:pt x="343" y="208"/>
                    </a:cubicBezTo>
                    <a:cubicBezTo>
                      <a:pt x="327" y="222"/>
                      <a:pt x="321" y="232"/>
                      <a:pt x="301" y="239"/>
                    </a:cubicBezTo>
                    <a:cubicBezTo>
                      <a:pt x="265" y="274"/>
                      <a:pt x="234" y="314"/>
                      <a:pt x="197" y="348"/>
                    </a:cubicBezTo>
                    <a:cubicBezTo>
                      <a:pt x="181" y="399"/>
                      <a:pt x="206" y="329"/>
                      <a:pt x="177" y="374"/>
                    </a:cubicBezTo>
                    <a:cubicBezTo>
                      <a:pt x="149" y="414"/>
                      <a:pt x="145" y="449"/>
                      <a:pt x="109" y="483"/>
                    </a:cubicBezTo>
                    <a:cubicBezTo>
                      <a:pt x="101" y="508"/>
                      <a:pt x="76" y="548"/>
                      <a:pt x="57" y="566"/>
                    </a:cubicBezTo>
                    <a:cubicBezTo>
                      <a:pt x="0" y="739"/>
                      <a:pt x="35" y="841"/>
                      <a:pt x="146" y="945"/>
                    </a:cubicBezTo>
                    <a:cubicBezTo>
                      <a:pt x="156" y="998"/>
                      <a:pt x="189" y="999"/>
                      <a:pt x="218" y="1034"/>
                    </a:cubicBezTo>
                    <a:cubicBezTo>
                      <a:pt x="231" y="1050"/>
                      <a:pt x="255" y="1086"/>
                      <a:pt x="255" y="1086"/>
                    </a:cubicBezTo>
                    <a:cubicBezTo>
                      <a:pt x="262" y="1109"/>
                      <a:pt x="285" y="1114"/>
                      <a:pt x="307" y="1127"/>
                    </a:cubicBezTo>
                    <a:cubicBezTo>
                      <a:pt x="326" y="1154"/>
                      <a:pt x="354" y="1175"/>
                      <a:pt x="379" y="1200"/>
                    </a:cubicBezTo>
                    <a:cubicBezTo>
                      <a:pt x="389" y="1210"/>
                      <a:pt x="395" y="1226"/>
                      <a:pt x="410" y="1231"/>
                    </a:cubicBezTo>
                    <a:cubicBezTo>
                      <a:pt x="428" y="1236"/>
                      <a:pt x="448" y="1234"/>
                      <a:pt x="468" y="1236"/>
                    </a:cubicBezTo>
                    <a:cubicBezTo>
                      <a:pt x="532" y="1248"/>
                      <a:pt x="589" y="1277"/>
                      <a:pt x="655" y="1288"/>
                    </a:cubicBezTo>
                    <a:cubicBezTo>
                      <a:pt x="694" y="1317"/>
                      <a:pt x="761" y="1318"/>
                      <a:pt x="810" y="1325"/>
                    </a:cubicBezTo>
                    <a:cubicBezTo>
                      <a:pt x="887" y="1349"/>
                      <a:pt x="969" y="1332"/>
                      <a:pt x="1049" y="1330"/>
                    </a:cubicBezTo>
                    <a:cubicBezTo>
                      <a:pt x="1096" y="1323"/>
                      <a:pt x="1121" y="1312"/>
                      <a:pt x="1174" y="1309"/>
                    </a:cubicBezTo>
                    <a:cubicBezTo>
                      <a:pt x="1210" y="1300"/>
                      <a:pt x="1253" y="1288"/>
                      <a:pt x="1288" y="1273"/>
                    </a:cubicBezTo>
                    <a:cubicBezTo>
                      <a:pt x="1322" y="1257"/>
                      <a:pt x="1347" y="1242"/>
                      <a:pt x="1387" y="1236"/>
                    </a:cubicBezTo>
                    <a:cubicBezTo>
                      <a:pt x="1424" y="1201"/>
                      <a:pt x="1369" y="1249"/>
                      <a:pt x="1413" y="1221"/>
                    </a:cubicBezTo>
                    <a:cubicBezTo>
                      <a:pt x="1448" y="1198"/>
                      <a:pt x="1474" y="1177"/>
                      <a:pt x="1512" y="1158"/>
                    </a:cubicBezTo>
                    <a:cubicBezTo>
                      <a:pt x="1525" y="1137"/>
                      <a:pt x="1543" y="1132"/>
                      <a:pt x="1559" y="1112"/>
                    </a:cubicBezTo>
                    <a:cubicBezTo>
                      <a:pt x="1580" y="1083"/>
                      <a:pt x="1595" y="1053"/>
                      <a:pt x="1621" y="1028"/>
                    </a:cubicBezTo>
                    <a:cubicBezTo>
                      <a:pt x="1632" y="980"/>
                      <a:pt x="1623" y="998"/>
                      <a:pt x="1642" y="971"/>
                    </a:cubicBezTo>
                    <a:cubicBezTo>
                      <a:pt x="1646" y="952"/>
                      <a:pt x="1668" y="919"/>
                      <a:pt x="1668" y="919"/>
                    </a:cubicBezTo>
                    <a:cubicBezTo>
                      <a:pt x="1673" y="901"/>
                      <a:pt x="1684" y="889"/>
                      <a:pt x="1694" y="873"/>
                    </a:cubicBezTo>
                    <a:cubicBezTo>
                      <a:pt x="1707" y="815"/>
                      <a:pt x="1705" y="845"/>
                      <a:pt x="1699" y="784"/>
                    </a:cubicBezTo>
                    <a:cubicBezTo>
                      <a:pt x="1696" y="675"/>
                      <a:pt x="1706" y="540"/>
                      <a:pt x="1657" y="436"/>
                    </a:cubicBezTo>
                    <a:cubicBezTo>
                      <a:pt x="1642" y="406"/>
                      <a:pt x="1623" y="366"/>
                      <a:pt x="1600" y="343"/>
                    </a:cubicBezTo>
                    <a:cubicBezTo>
                      <a:pt x="1587" y="330"/>
                      <a:pt x="1553" y="317"/>
                      <a:pt x="1553" y="317"/>
                    </a:cubicBezTo>
                    <a:cubicBezTo>
                      <a:pt x="1534" y="303"/>
                      <a:pt x="1496" y="280"/>
                      <a:pt x="1496" y="280"/>
                    </a:cubicBezTo>
                    <a:cubicBezTo>
                      <a:pt x="1492" y="275"/>
                      <a:pt x="1486" y="270"/>
                      <a:pt x="1486" y="265"/>
                    </a:cubicBezTo>
                    <a:cubicBezTo>
                      <a:pt x="1485" y="259"/>
                      <a:pt x="1493" y="254"/>
                      <a:pt x="1491" y="249"/>
                    </a:cubicBezTo>
                    <a:cubicBezTo>
                      <a:pt x="1485" y="235"/>
                      <a:pt x="1466" y="232"/>
                      <a:pt x="1455" y="223"/>
                    </a:cubicBezTo>
                    <a:cubicBezTo>
                      <a:pt x="1424" y="197"/>
                      <a:pt x="1400" y="163"/>
                      <a:pt x="1361" y="151"/>
                    </a:cubicBezTo>
                    <a:cubicBezTo>
                      <a:pt x="1333" y="130"/>
                      <a:pt x="1294" y="133"/>
                      <a:pt x="1262" y="125"/>
                    </a:cubicBezTo>
                    <a:cubicBezTo>
                      <a:pt x="1228" y="116"/>
                      <a:pt x="1214" y="103"/>
                      <a:pt x="1185" y="88"/>
                    </a:cubicBezTo>
                    <a:cubicBezTo>
                      <a:pt x="1169" y="79"/>
                      <a:pt x="1131" y="78"/>
                      <a:pt x="1122" y="78"/>
                    </a:cubicBezTo>
                    <a:cubicBezTo>
                      <a:pt x="1065" y="64"/>
                      <a:pt x="1003" y="59"/>
                      <a:pt x="946" y="52"/>
                    </a:cubicBezTo>
                    <a:cubicBezTo>
                      <a:pt x="926" y="45"/>
                      <a:pt x="913" y="33"/>
                      <a:pt x="894" y="26"/>
                    </a:cubicBezTo>
                    <a:cubicBezTo>
                      <a:pt x="856" y="12"/>
                      <a:pt x="816" y="11"/>
                      <a:pt x="779" y="0"/>
                    </a:cubicBezTo>
                    <a:cubicBezTo>
                      <a:pt x="756" y="1"/>
                      <a:pt x="734" y="1"/>
                      <a:pt x="712" y="5"/>
                    </a:cubicBezTo>
                    <a:cubicBezTo>
                      <a:pt x="688" y="8"/>
                      <a:pt x="671" y="28"/>
                      <a:pt x="649" y="36"/>
                    </a:cubicBezTo>
                    <a:cubicBezTo>
                      <a:pt x="622" y="44"/>
                      <a:pt x="596" y="50"/>
                      <a:pt x="571" y="62"/>
                    </a:cubicBezTo>
                    <a:cubicBezTo>
                      <a:pt x="556" y="77"/>
                      <a:pt x="540" y="86"/>
                      <a:pt x="520" y="93"/>
                    </a:cubicBezTo>
                    <a:cubicBezTo>
                      <a:pt x="504" y="105"/>
                      <a:pt x="487" y="119"/>
                      <a:pt x="468" y="125"/>
                    </a:cubicBezTo>
                    <a:cubicBezTo>
                      <a:pt x="459" y="127"/>
                      <a:pt x="450" y="127"/>
                      <a:pt x="442" y="130"/>
                    </a:cubicBezTo>
                    <a:cubicBezTo>
                      <a:pt x="436" y="131"/>
                      <a:pt x="426" y="135"/>
                      <a:pt x="426" y="135"/>
                    </a:cubicBezTo>
                    <a:lnTo>
                      <a:pt x="323" y="268"/>
                    </a:lnTo>
                  </a:path>
                </a:pathLst>
              </a:custGeom>
              <a:blipFill dpi="0" rotWithShape="0">
                <a:blip r:embed="rId4"/>
                <a:srcRect/>
                <a:tile tx="0" ty="0" sx="100000" sy="100000" flip="none" algn="tl"/>
              </a:blipFill>
              <a:ln w="9525">
                <a:solidFill>
                  <a:schemeClr val="tx1"/>
                </a:solidFill>
                <a:round/>
                <a:headEnd/>
                <a:tailEnd/>
              </a:ln>
              <a:effectLst/>
            </p:spPr>
            <p:txBody>
              <a:bodyPr wrap="none" anchor="ctr">
                <a:prstTxWarp prst="textNoShape">
                  <a:avLst/>
                </a:prstTxWarp>
              </a:bodyPr>
              <a:lstStyle/>
              <a:p>
                <a:endParaRPr lang="en-US" sz="2800" b="1">
                  <a:latin typeface="Arial"/>
                  <a:cs typeface="Arial"/>
                </a:endParaRPr>
              </a:p>
            </p:txBody>
          </p:sp>
        </p:grpSp>
        <p:sp>
          <p:nvSpPr>
            <p:cNvPr id="818185" name="Rectangle 9"/>
            <p:cNvSpPr>
              <a:spLocks noChangeArrowheads="1"/>
            </p:cNvSpPr>
            <p:nvPr/>
          </p:nvSpPr>
          <p:spPr bwMode="auto">
            <a:xfrm>
              <a:off x="1177" y="1392"/>
              <a:ext cx="1122" cy="260"/>
            </a:xfrm>
            <a:prstGeom prst="rect">
              <a:avLst/>
            </a:prstGeom>
            <a:noFill/>
            <a:ln w="9525">
              <a:noFill/>
              <a:miter lim="800000"/>
              <a:headEnd/>
              <a:tailEnd/>
            </a:ln>
            <a:effectLst/>
          </p:spPr>
          <p:txBody>
            <a:bodyPr wrap="square">
              <a:prstTxWarp prst="textNoShape">
                <a:avLst/>
              </a:prstTxWarp>
              <a:spAutoFit/>
            </a:bodyPr>
            <a:lstStyle/>
            <a:p>
              <a:r>
                <a:rPr lang="en-US" sz="2800" b="1" dirty="0">
                  <a:latin typeface="Arial"/>
                  <a:cs typeface="Arial"/>
                </a:rPr>
                <a:t>One closed...</a:t>
              </a:r>
            </a:p>
          </p:txBody>
        </p:sp>
      </p:grpSp>
      <p:grpSp>
        <p:nvGrpSpPr>
          <p:cNvPr id="4" name="Group 10"/>
          <p:cNvGrpSpPr>
            <a:grpSpLocks/>
          </p:cNvGrpSpPr>
          <p:nvPr/>
        </p:nvGrpSpPr>
        <p:grpSpPr bwMode="auto">
          <a:xfrm>
            <a:off x="4800600" y="1442243"/>
            <a:ext cx="3920780" cy="3973513"/>
            <a:chOff x="3475" y="1392"/>
            <a:chExt cx="1776" cy="1975"/>
          </a:xfrm>
        </p:grpSpPr>
        <p:pic>
          <p:nvPicPr>
            <p:cNvPr id="818187" name="Picture 11"/>
            <p:cNvPicPr>
              <a:picLocks noChangeAspect="1" noChangeArrowheads="1"/>
            </p:cNvPicPr>
            <p:nvPr/>
          </p:nvPicPr>
          <p:blipFill>
            <a:blip r:embed="rId3"/>
            <a:srcRect/>
            <a:stretch>
              <a:fillRect/>
            </a:stretch>
          </p:blipFill>
          <p:spPr bwMode="auto">
            <a:xfrm>
              <a:off x="3475" y="1680"/>
              <a:ext cx="1776" cy="1687"/>
            </a:xfrm>
            <a:prstGeom prst="rect">
              <a:avLst/>
            </a:prstGeom>
            <a:noFill/>
            <a:ln w="9525">
              <a:noFill/>
              <a:miter lim="800000"/>
              <a:headEnd/>
              <a:tailEnd/>
            </a:ln>
            <a:effectLst/>
          </p:spPr>
        </p:pic>
        <p:sp>
          <p:nvSpPr>
            <p:cNvPr id="818188" name="Rectangle 12"/>
            <p:cNvSpPr>
              <a:spLocks noChangeArrowheads="1"/>
            </p:cNvSpPr>
            <p:nvPr/>
          </p:nvSpPr>
          <p:spPr bwMode="auto">
            <a:xfrm>
              <a:off x="3792" y="1392"/>
              <a:ext cx="996" cy="260"/>
            </a:xfrm>
            <a:prstGeom prst="rect">
              <a:avLst/>
            </a:prstGeom>
            <a:noFill/>
            <a:ln w="9525">
              <a:noFill/>
              <a:miter lim="800000"/>
              <a:headEnd/>
              <a:tailEnd/>
            </a:ln>
            <a:effectLst/>
          </p:spPr>
          <p:txBody>
            <a:bodyPr wrap="square">
              <a:prstTxWarp prst="textNoShape">
                <a:avLst/>
              </a:prstTxWarp>
              <a:spAutoFit/>
            </a:bodyPr>
            <a:lstStyle/>
            <a:p>
              <a:r>
                <a:rPr lang="en-US" sz="2800" b="1">
                  <a:latin typeface="Arial"/>
                  <a:cs typeface="Arial"/>
                </a:rPr>
                <a:t>One open...</a:t>
              </a:r>
            </a:p>
          </p:txBody>
        </p:sp>
      </p:grpSp>
      <p:sp>
        <p:nvSpPr>
          <p:cNvPr id="818189" name="Rectangle 13"/>
          <p:cNvSpPr>
            <a:spLocks noGrp="1" noChangeArrowheads="1"/>
          </p:cNvSpPr>
          <p:nvPr>
            <p:ph type="title"/>
          </p:nvPr>
        </p:nvSpPr>
        <p:spPr/>
        <p:txBody>
          <a:bodyPr/>
          <a:lstStyle/>
          <a:p>
            <a:r>
              <a:rPr lang="en-US" dirty="0" smtClean="0"/>
              <a:t>He had two pails of crabs...</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8179"/>
                                        </p:tgtEl>
                                        <p:attrNameLst>
                                          <p:attrName>style.visibility</p:attrName>
                                        </p:attrNameLst>
                                      </p:cBhvr>
                                      <p:to>
                                        <p:strVal val="visible"/>
                                      </p:to>
                                    </p:set>
                                    <p:animEffect transition="in" filter="fade">
                                      <p:cBhvr>
                                        <p:cTn id="17" dur="2000"/>
                                        <p:tgtEl>
                                          <p:spTgt spid="818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8180"/>
                                        </p:tgtEl>
                                        <p:attrNameLst>
                                          <p:attrName>style.visibility</p:attrName>
                                        </p:attrNameLst>
                                      </p:cBhvr>
                                      <p:to>
                                        <p:strVal val="visible"/>
                                      </p:to>
                                    </p:set>
                                    <p:animEffect transition="in" filter="fade">
                                      <p:cBhvr>
                                        <p:cTn id="22" dur="2000"/>
                                        <p:tgtEl>
                                          <p:spTgt spid="81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79" grpId="0"/>
      <p:bldP spid="818180" grpId="0"/>
    </p:bld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439590"/>
            <a:ext cx="7772400" cy="1978819"/>
          </a:xfrm>
        </p:spPr>
        <p:txBody>
          <a:bodyPr/>
          <a:lstStyle/>
          <a:p>
            <a:r>
              <a:rPr lang="en-US" cap="none" dirty="0" smtClean="0">
                <a:latin typeface="Arial Black"/>
                <a:cs typeface="Arial Black"/>
              </a:rPr>
              <a:t>In which pail would you like to be...?</a:t>
            </a:r>
            <a:endParaRPr lang="en-US" cap="none" dirty="0">
              <a:latin typeface="Arial Black"/>
              <a:cs typeface="Arial Black"/>
            </a:endParaRPr>
          </a:p>
        </p:txBody>
      </p:sp>
    </p:spTree>
  </p:cSld>
  <p:clrMapOvr>
    <a:masterClrMapping/>
  </p:clrMapOvr>
  <p:transition>
    <p:dissolve/>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r>
              <a:rPr lang="en-US" dirty="0" smtClean="0"/>
              <a:t>Second...</a:t>
            </a:r>
            <a:endParaRPr lang="en-US" dirty="0"/>
          </a:p>
        </p:txBody>
      </p:sp>
      <p:grpSp>
        <p:nvGrpSpPr>
          <p:cNvPr id="2" name="Group 11"/>
          <p:cNvGrpSpPr/>
          <p:nvPr/>
        </p:nvGrpSpPr>
        <p:grpSpPr>
          <a:xfrm>
            <a:off x="4572001" y="2057400"/>
            <a:ext cx="4571999" cy="3861376"/>
            <a:chOff x="4572001" y="2057400"/>
            <a:chExt cx="4571999" cy="3861376"/>
          </a:xfrm>
        </p:grpSpPr>
        <p:pic>
          <p:nvPicPr>
            <p:cNvPr id="11" name="Picture 10" descr="LionLioness.jpg"/>
            <p:cNvPicPr>
              <a:picLocks noChangeAspect="1"/>
            </p:cNvPicPr>
            <p:nvPr/>
          </p:nvPicPr>
          <p:blipFill>
            <a:blip r:embed="rId3"/>
            <a:stretch>
              <a:fillRect/>
            </a:stretch>
          </p:blipFill>
          <p:spPr>
            <a:xfrm>
              <a:off x="4572001" y="2057400"/>
              <a:ext cx="4571999" cy="3240156"/>
            </a:xfrm>
            <a:prstGeom prst="rect">
              <a:avLst/>
            </a:prstGeom>
          </p:spPr>
        </p:pic>
        <p:sp>
          <p:nvSpPr>
            <p:cNvPr id="8" name="Rectangle 4"/>
            <p:cNvSpPr>
              <a:spLocks noChangeArrowheads="1"/>
            </p:cNvSpPr>
            <p:nvPr/>
          </p:nvSpPr>
          <p:spPr bwMode="auto">
            <a:xfrm>
              <a:off x="6218542" y="5334000"/>
              <a:ext cx="1278916" cy="584776"/>
            </a:xfrm>
            <a:prstGeom prst="rect">
              <a:avLst/>
            </a:prstGeom>
            <a:noFill/>
            <a:ln w="9525">
              <a:noFill/>
              <a:miter lim="800000"/>
              <a:headEnd/>
              <a:tailEnd/>
            </a:ln>
            <a:effectLst/>
          </p:spPr>
          <p:txBody>
            <a:bodyPr wrap="none">
              <a:prstTxWarp prst="textNoShape">
                <a:avLst/>
              </a:prstTxWarp>
              <a:spAutoFit/>
            </a:bodyPr>
            <a:lstStyle/>
            <a:p>
              <a:pPr algn="ctr"/>
              <a:r>
                <a:rPr lang="en-US" sz="3200" b="1" dirty="0" smtClean="0">
                  <a:latin typeface="Arial"/>
                  <a:cs typeface="Arial"/>
                </a:rPr>
                <a:t>Lions</a:t>
              </a:r>
              <a:endParaRPr lang="en-US" sz="3200" b="1" dirty="0">
                <a:latin typeface="Arial"/>
                <a:cs typeface="Arial"/>
              </a:endParaRPr>
            </a:p>
          </p:txBody>
        </p:sp>
      </p:grpSp>
      <p:grpSp>
        <p:nvGrpSpPr>
          <p:cNvPr id="3" name="Group 13"/>
          <p:cNvGrpSpPr/>
          <p:nvPr/>
        </p:nvGrpSpPr>
        <p:grpSpPr>
          <a:xfrm>
            <a:off x="0" y="2057400"/>
            <a:ext cx="4580467" cy="3861376"/>
            <a:chOff x="0" y="2057400"/>
            <a:chExt cx="4580467" cy="3861376"/>
          </a:xfrm>
        </p:grpSpPr>
        <p:sp>
          <p:nvSpPr>
            <p:cNvPr id="7" name="Rectangle 3"/>
            <p:cNvSpPr>
              <a:spLocks noChangeArrowheads="1"/>
            </p:cNvSpPr>
            <p:nvPr/>
          </p:nvSpPr>
          <p:spPr bwMode="auto">
            <a:xfrm>
              <a:off x="1365240" y="5334000"/>
              <a:ext cx="1849986" cy="584776"/>
            </a:xfrm>
            <a:prstGeom prst="rect">
              <a:avLst/>
            </a:prstGeom>
            <a:noFill/>
            <a:ln w="9525">
              <a:noFill/>
              <a:miter lim="800000"/>
              <a:headEnd/>
              <a:tailEnd/>
            </a:ln>
            <a:effectLst/>
          </p:spPr>
          <p:txBody>
            <a:bodyPr wrap="none">
              <a:prstTxWarp prst="textNoShape">
                <a:avLst/>
              </a:prstTxWarp>
              <a:spAutoFit/>
            </a:bodyPr>
            <a:lstStyle/>
            <a:p>
              <a:pPr algn="ctr"/>
              <a:r>
                <a:rPr lang="en-US" sz="3200" b="1" dirty="0" smtClean="0">
                  <a:latin typeface="Arial"/>
                  <a:cs typeface="Arial"/>
                </a:rPr>
                <a:t>Gazelles</a:t>
              </a:r>
              <a:endParaRPr lang="en-US" sz="3200" b="1" dirty="0">
                <a:latin typeface="Arial"/>
                <a:cs typeface="Arial"/>
              </a:endParaRPr>
            </a:p>
          </p:txBody>
        </p:sp>
        <p:pic>
          <p:nvPicPr>
            <p:cNvPr id="13" name="Picture 12" descr="Gazelles.jpg"/>
            <p:cNvPicPr>
              <a:picLocks noChangeAspect="1"/>
            </p:cNvPicPr>
            <p:nvPr/>
          </p:nvPicPr>
          <p:blipFill>
            <a:blip r:embed="rId4"/>
            <a:stretch>
              <a:fillRect/>
            </a:stretch>
          </p:blipFill>
          <p:spPr>
            <a:xfrm>
              <a:off x="0" y="2057400"/>
              <a:ext cx="4580467" cy="3191935"/>
            </a:xfrm>
            <a:prstGeom prst="rect">
              <a:avLst/>
            </a:prstGeom>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342900" y="838200"/>
            <a:ext cx="8458200" cy="4114800"/>
          </a:xfrm>
        </p:spPr>
        <p:txBody>
          <a:bodyPr/>
          <a:lstStyle/>
          <a:p>
            <a:pPr algn="ctr"/>
            <a:r>
              <a:rPr lang="en-US" sz="3200" cap="none" dirty="0" smtClean="0">
                <a:latin typeface="Arial"/>
                <a:cs typeface="Arial"/>
              </a:rPr>
              <a:t>“Every morning in Africa, a gazelle wakes up. It knows it must outrun the fastest lion or it will be killed. Every morning in Africa, a lion wakes up. It knows it must run faster than the slowest gazelle, or it will starve. It doesn’t matter whether you’re a lion or gazelle - when the sun comes up, you’d better be running.”</a:t>
            </a:r>
            <a:endParaRPr lang="en-US" sz="3200" cap="none" dirty="0">
              <a:latin typeface="Arial"/>
              <a:cs typeface="Arial"/>
            </a:endParaRPr>
          </a:p>
        </p:txBody>
      </p:sp>
      <p:pic>
        <p:nvPicPr>
          <p:cNvPr id="3" name="Picture 2" descr="Lion&amp;Gazelle.jpg"/>
          <p:cNvPicPr>
            <a:picLocks noChangeAspect="1"/>
          </p:cNvPicPr>
          <p:nvPr/>
        </p:nvPicPr>
        <p:blipFill>
          <a:blip r:embed="rId3"/>
          <a:stretch>
            <a:fillRect/>
          </a:stretch>
        </p:blipFill>
        <p:spPr>
          <a:xfrm>
            <a:off x="1676400" y="4957762"/>
            <a:ext cx="5791200" cy="1900238"/>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439590"/>
            <a:ext cx="7772400" cy="1978819"/>
          </a:xfrm>
        </p:spPr>
        <p:txBody>
          <a:bodyPr/>
          <a:lstStyle/>
          <a:p>
            <a:r>
              <a:rPr lang="en-US" cap="none" dirty="0" smtClean="0">
                <a:latin typeface="Arial Black"/>
                <a:cs typeface="Arial Black"/>
              </a:rPr>
              <a:t>Are you a Gazelle or a Lion...?</a:t>
            </a:r>
            <a:endParaRPr lang="en-US" cap="none" dirty="0">
              <a:latin typeface="Arial Black"/>
              <a:cs typeface="Arial Black"/>
            </a:endParaRPr>
          </a:p>
        </p:txBody>
      </p:sp>
    </p:spTree>
  </p:cSld>
  <p:clrMapOvr>
    <a:masterClrMapping/>
  </p:clrMapOvr>
  <p:transition>
    <p:dissolv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304800" y="173194"/>
            <a:ext cx="6871869" cy="1427006"/>
          </a:xfrm>
        </p:spPr>
        <p:txBody>
          <a:bodyPr/>
          <a:lstStyle/>
          <a:p>
            <a:r>
              <a:rPr lang="en-GB" dirty="0" smtClean="0"/>
              <a:t>Finally, let me conclude with a short story of an impressive naval fleet…</a:t>
            </a:r>
            <a:endParaRPr lang="en-US" dirty="0"/>
          </a:p>
        </p:txBody>
      </p:sp>
      <p:pic>
        <p:nvPicPr>
          <p:cNvPr id="942083" name="Picture 3"/>
          <p:cNvPicPr>
            <a:picLocks noChangeAspect="1" noChangeArrowheads="1"/>
          </p:cNvPicPr>
          <p:nvPr/>
        </p:nvPicPr>
        <p:blipFill>
          <a:blip r:embed="rId2"/>
          <a:srcRect t="54160"/>
          <a:stretch>
            <a:fillRect/>
          </a:stretch>
        </p:blipFill>
        <p:spPr bwMode="auto">
          <a:xfrm>
            <a:off x="228600" y="1749425"/>
            <a:ext cx="8686800" cy="2746375"/>
          </a:xfrm>
          <a:prstGeom prst="rect">
            <a:avLst/>
          </a:prstGeom>
          <a:noFill/>
          <a:ln w="9525">
            <a:noFill/>
            <a:miter lim="800000"/>
            <a:headEnd/>
            <a:tailEnd/>
          </a:ln>
        </p:spPr>
      </p:pic>
      <p:pic>
        <p:nvPicPr>
          <p:cNvPr id="942084" name="Picture 4"/>
          <p:cNvPicPr>
            <a:picLocks noChangeAspect="1" noChangeArrowheads="1"/>
          </p:cNvPicPr>
          <p:nvPr/>
        </p:nvPicPr>
        <p:blipFill>
          <a:blip r:embed="rId3"/>
          <a:srcRect l="73401" t="12044" r="6398" b="72629"/>
          <a:stretch>
            <a:fillRect/>
          </a:stretch>
        </p:blipFill>
        <p:spPr bwMode="auto">
          <a:xfrm>
            <a:off x="3619500" y="5867400"/>
            <a:ext cx="1905000" cy="889000"/>
          </a:xfrm>
          <a:prstGeom prst="rect">
            <a:avLst/>
          </a:prstGeom>
          <a:noFill/>
          <a:ln w="9525">
            <a:noFill/>
            <a:miter lim="800000"/>
            <a:headEnd/>
            <a:tailEnd/>
          </a:ln>
        </p:spPr>
      </p:pic>
      <p:sp>
        <p:nvSpPr>
          <p:cNvPr id="942085" name="Rectangle 5"/>
          <p:cNvSpPr>
            <a:spLocks noChangeArrowheads="1"/>
          </p:cNvSpPr>
          <p:nvPr/>
        </p:nvSpPr>
        <p:spPr bwMode="auto">
          <a:xfrm>
            <a:off x="171450" y="4561582"/>
            <a:ext cx="8801100" cy="1077218"/>
          </a:xfrm>
          <a:prstGeom prst="rect">
            <a:avLst/>
          </a:prstGeom>
          <a:noFill/>
          <a:ln w="9525">
            <a:noFill/>
            <a:miter lim="800000"/>
            <a:headEnd/>
            <a:tailEnd/>
          </a:ln>
        </p:spPr>
        <p:txBody>
          <a:bodyPr wrap="square">
            <a:prstTxWarp prst="textNoShape">
              <a:avLst/>
            </a:prstTxWarp>
            <a:spAutoFit/>
          </a:bodyPr>
          <a:lstStyle/>
          <a:p>
            <a:pPr algn="ctr" eaLnBrk="1" hangingPunct="1"/>
            <a:r>
              <a:rPr lang="en-GB" sz="3200" b="1" dirty="0">
                <a:solidFill>
                  <a:srgbClr val="420000"/>
                </a:solidFill>
                <a:latin typeface="Tahoma" charset="0"/>
              </a:rPr>
              <a:t>that encounters a small light approaching them directly in a dark, stormy night...</a:t>
            </a:r>
            <a:endParaRPr lang="en-US" sz="3200" b="1" dirty="0">
              <a:solidFill>
                <a:srgbClr val="420000"/>
              </a:solidFill>
              <a:latin typeface="Tahoma"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2082"/>
                                        </p:tgtEl>
                                        <p:attrNameLst>
                                          <p:attrName>style.visibility</p:attrName>
                                        </p:attrNameLst>
                                      </p:cBhvr>
                                      <p:to>
                                        <p:strVal val="visible"/>
                                      </p:to>
                                    </p:set>
                                    <p:animEffect transition="in" filter="dissolve">
                                      <p:cBhvr>
                                        <p:cTn id="7" dur="500"/>
                                        <p:tgtEl>
                                          <p:spTgt spid="9420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2083"/>
                                        </p:tgtEl>
                                        <p:attrNameLst>
                                          <p:attrName>style.visibility</p:attrName>
                                        </p:attrNameLst>
                                      </p:cBhvr>
                                      <p:to>
                                        <p:strVal val="visible"/>
                                      </p:to>
                                    </p:set>
                                    <p:animEffect transition="in" filter="dissolve">
                                      <p:cBhvr>
                                        <p:cTn id="12" dur="500"/>
                                        <p:tgtEl>
                                          <p:spTgt spid="9420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42085">
                                            <p:txEl>
                                              <p:pRg st="0" end="0"/>
                                            </p:txEl>
                                          </p:spTgt>
                                        </p:tgtEl>
                                        <p:attrNameLst>
                                          <p:attrName>style.visibility</p:attrName>
                                        </p:attrNameLst>
                                      </p:cBhvr>
                                      <p:to>
                                        <p:strVal val="visible"/>
                                      </p:to>
                                    </p:set>
                                    <p:animEffect transition="in" filter="dissolve">
                                      <p:cBhvr>
                                        <p:cTn id="17" dur="500"/>
                                        <p:tgtEl>
                                          <p:spTgt spid="94208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42084"/>
                                        </p:tgtEl>
                                        <p:attrNameLst>
                                          <p:attrName>style.visibility</p:attrName>
                                        </p:attrNameLst>
                                      </p:cBhvr>
                                      <p:to>
                                        <p:strVal val="visible"/>
                                      </p:to>
                                    </p:set>
                                    <p:animEffect transition="in" filter="dissolve">
                                      <p:cBhvr>
                                        <p:cTn id="22" dur="500"/>
                                        <p:tgtEl>
                                          <p:spTgt spid="94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2" grpId="0" autoUpdateAnimBg="0"/>
      <p:bldP spid="942085" grpId="0" build="p" autoUpdateAnimBg="0"/>
    </p:bld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arrier and Lighthouse.mov">
            <a:hlinkClick r:id="" action="ppaction://media"/>
          </p:cNvPr>
          <p:cNvPicPr/>
          <p:nvPr>
            <a:videoFile r:link="rId1"/>
          </p:nvPr>
        </p:nvPicPr>
        <p:blipFill>
          <a:blip r:embed="rId4"/>
          <a:stretch>
            <a:fillRect/>
          </a:stretch>
        </p:blipFill>
        <p:spPr>
          <a:xfrm>
            <a:off x="558800" y="419100"/>
            <a:ext cx="8026400" cy="6019800"/>
          </a:xfrm>
          <a:prstGeom prst="rect">
            <a:avLst/>
          </a:prstGeom>
        </p:spPr>
      </p:pic>
      <p:sp>
        <p:nvSpPr>
          <p:cNvPr id="5" name="Rectangle 4"/>
          <p:cNvSpPr/>
          <p:nvPr/>
        </p:nvSpPr>
        <p:spPr>
          <a:xfrm>
            <a:off x="152400" y="6400800"/>
            <a:ext cx="4572000" cy="338554"/>
          </a:xfrm>
          <a:prstGeom prst="rect">
            <a:avLst/>
          </a:prstGeom>
        </p:spPr>
        <p:txBody>
          <a:bodyPr>
            <a:spAutoFit/>
          </a:bodyPr>
          <a:lstStyle/>
          <a:p>
            <a:r>
              <a:rPr lang="en-US" sz="1600" dirty="0" smtClean="0">
                <a:hlinkClick r:id="rId5"/>
              </a:rPr>
              <a:t>http://</a:t>
            </a:r>
            <a:r>
              <a:rPr lang="en-US" sz="1600" dirty="0" err="1" smtClean="0">
                <a:hlinkClick r:id="rId5"/>
              </a:rPr>
              <a:t>www.youtube.com/watch?v</a:t>
            </a:r>
            <a:r>
              <a:rPr lang="en-US" sz="1600" dirty="0" smtClean="0">
                <a:hlinkClick r:id="rId5"/>
              </a:rPr>
              <a:t>=GQm5P2KypeE</a:t>
            </a:r>
            <a:endParaRPr lang="en-US" sz="1600" dirty="0"/>
          </a:p>
        </p:txBody>
      </p:sp>
      <p:grpSp>
        <p:nvGrpSpPr>
          <p:cNvPr id="8" name="Group 7"/>
          <p:cNvGrpSpPr/>
          <p:nvPr/>
        </p:nvGrpSpPr>
        <p:grpSpPr>
          <a:xfrm>
            <a:off x="0" y="-8467"/>
            <a:ext cx="9144000" cy="6866467"/>
            <a:chOff x="0" y="-8467"/>
            <a:chExt cx="9144000" cy="6866467"/>
          </a:xfrm>
        </p:grpSpPr>
        <p:sp>
          <p:nvSpPr>
            <p:cNvPr id="11" name="Rectangle 10"/>
            <p:cNvSpPr/>
            <p:nvPr/>
          </p:nvSpPr>
          <p:spPr bwMode="auto">
            <a:xfrm>
              <a:off x="0" y="0"/>
              <a:ext cx="9144000" cy="16827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12" name="Rectangle 11"/>
            <p:cNvSpPr/>
            <p:nvPr/>
          </p:nvSpPr>
          <p:spPr bwMode="auto">
            <a:xfrm>
              <a:off x="0" y="0"/>
              <a:ext cx="1079500" cy="68579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13" name="Rectangle 12"/>
            <p:cNvSpPr/>
            <p:nvPr/>
          </p:nvSpPr>
          <p:spPr bwMode="auto">
            <a:xfrm>
              <a:off x="0" y="5122333"/>
              <a:ext cx="9144000" cy="173566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14" name="Rectangle 13"/>
            <p:cNvSpPr/>
            <p:nvPr/>
          </p:nvSpPr>
          <p:spPr bwMode="auto">
            <a:xfrm>
              <a:off x="8064500" y="-8467"/>
              <a:ext cx="1079500" cy="68579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85800" y="2476500"/>
            <a:ext cx="7772400" cy="1905000"/>
          </a:xfrm>
        </p:spPr>
        <p:txBody>
          <a:bodyPr/>
          <a:lstStyle/>
          <a:p>
            <a:pPr algn="ctr"/>
            <a:r>
              <a:rPr lang="en-US" sz="4000" dirty="0" smtClean="0">
                <a:latin typeface="Arial Black"/>
                <a:cs typeface="Arial Black"/>
              </a:rPr>
              <a:t>So, if you do not believe that the material discussed in this workshop will affect you in your professional career, or your organization, then all I can say is…</a:t>
            </a:r>
          </a:p>
        </p:txBody>
      </p:sp>
    </p:spTree>
  </p:cSld>
  <p:clrMapOvr>
    <a:masterClrMapping/>
  </p:clrMapOvr>
  <p:transition>
    <p:dissolve/>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ctrTitle"/>
          </p:nvPr>
        </p:nvSpPr>
        <p:spPr>
          <a:xfrm>
            <a:off x="685800" y="2476500"/>
            <a:ext cx="7772400" cy="1905000"/>
          </a:xfrm>
        </p:spPr>
        <p:txBody>
          <a:bodyPr/>
          <a:lstStyle/>
          <a:p>
            <a:pPr algn="ctr"/>
            <a:r>
              <a:rPr lang="en-US" sz="7200" dirty="0" smtClean="0">
                <a:latin typeface="Arial Black"/>
                <a:cs typeface="Arial Black"/>
              </a:rPr>
              <a:t>Your Call…</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75000"/>
          </a:schemeClr>
        </a:solidFill>
        <a:effectLst/>
      </p:bgPr>
    </p:bg>
    <p:spTree>
      <p:nvGrpSpPr>
        <p:cNvPr id="1" name=""/>
        <p:cNvGrpSpPr/>
        <p:nvPr/>
      </p:nvGrpSpPr>
      <p:grpSpPr>
        <a:xfrm>
          <a:off x="0" y="0"/>
          <a:ext cx="0" cy="0"/>
          <a:chOff x="0" y="0"/>
          <a:chExt cx="0" cy="0"/>
        </a:xfrm>
      </p:grpSpPr>
      <p:sp>
        <p:nvSpPr>
          <p:cNvPr id="1078275" name="Text Box 3"/>
          <p:cNvSpPr txBox="1">
            <a:spLocks noChangeArrowheads="1"/>
          </p:cNvSpPr>
          <p:nvPr/>
        </p:nvSpPr>
        <p:spPr bwMode="auto">
          <a:xfrm>
            <a:off x="228600" y="914400"/>
            <a:ext cx="4044950" cy="823913"/>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prstTxWarp prst="textNoShape">
              <a:avLst/>
            </a:prstTxWarp>
            <a:spAutoFit/>
          </a:bodyPr>
          <a:lstStyle/>
          <a:p>
            <a:pPr algn="ctr">
              <a:defRPr/>
            </a:pPr>
            <a:r>
              <a:rPr lang="en-US" sz="4800" dirty="0">
                <a:solidFill>
                  <a:schemeClr val="bg1"/>
                </a:solidFill>
                <a:latin typeface="Arial Black" pitchFamily="-106" charset="0"/>
                <a:ea typeface="ＭＳ Ｐゴシック" pitchFamily="-106" charset="-128"/>
                <a:cs typeface="ＭＳ Ｐゴシック" pitchFamily="-106" charset="-128"/>
              </a:rPr>
              <a:t>Carpe Diem</a:t>
            </a:r>
          </a:p>
        </p:txBody>
      </p:sp>
      <p:sp>
        <p:nvSpPr>
          <p:cNvPr id="1078276" name="Text Box 4"/>
          <p:cNvSpPr txBox="1">
            <a:spLocks noChangeArrowheads="1"/>
          </p:cNvSpPr>
          <p:nvPr/>
        </p:nvSpPr>
        <p:spPr bwMode="auto">
          <a:xfrm>
            <a:off x="1670050" y="1866900"/>
            <a:ext cx="4959350" cy="823913"/>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prstTxWarp prst="textNoShape">
              <a:avLst/>
            </a:prstTxWarp>
            <a:spAutoFit/>
          </a:bodyPr>
          <a:lstStyle/>
          <a:p>
            <a:pPr algn="ctr">
              <a:defRPr/>
            </a:pPr>
            <a:r>
              <a:rPr lang="en-US" sz="4800" dirty="0">
                <a:solidFill>
                  <a:schemeClr val="bg1"/>
                </a:solidFill>
                <a:latin typeface="Arial Black" pitchFamily="-106" charset="0"/>
                <a:ea typeface="ＭＳ Ｐゴシック" pitchFamily="-106" charset="-128"/>
                <a:cs typeface="ＭＳ Ｐゴシック" pitchFamily="-106" charset="-128"/>
              </a:rPr>
              <a:t>Carpe </a:t>
            </a:r>
            <a:r>
              <a:rPr lang="en-US" sz="4800" dirty="0" err="1">
                <a:solidFill>
                  <a:schemeClr val="bg1"/>
                </a:solidFill>
                <a:latin typeface="Arial Black" pitchFamily="-106" charset="0"/>
                <a:ea typeface="ＭＳ Ｐゴシック" pitchFamily="-106" charset="-128"/>
                <a:cs typeface="ＭＳ Ｐゴシック" pitchFamily="-106" charset="-128"/>
              </a:rPr>
              <a:t>Noctem</a:t>
            </a:r>
            <a:endParaRPr lang="en-US" sz="4800" dirty="0">
              <a:solidFill>
                <a:schemeClr val="bg1"/>
              </a:solidFill>
              <a:latin typeface="Arial Black" pitchFamily="-106" charset="0"/>
              <a:ea typeface="ＭＳ Ｐゴシック" pitchFamily="-106" charset="-128"/>
              <a:cs typeface="ＭＳ Ｐゴシック" pitchFamily="-106" charset="-128"/>
            </a:endParaRPr>
          </a:p>
        </p:txBody>
      </p:sp>
      <p:sp>
        <p:nvSpPr>
          <p:cNvPr id="1078277" name="Text Box 5"/>
          <p:cNvSpPr txBox="1">
            <a:spLocks noChangeArrowheads="1"/>
          </p:cNvSpPr>
          <p:nvPr/>
        </p:nvSpPr>
        <p:spPr bwMode="auto">
          <a:xfrm>
            <a:off x="3124200" y="2819400"/>
            <a:ext cx="5508625" cy="1570038"/>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prstTxWarp prst="textNoShape">
              <a:avLst/>
            </a:prstTxWarp>
            <a:spAutoFit/>
          </a:bodyPr>
          <a:lstStyle/>
          <a:p>
            <a:pPr algn="r">
              <a:defRPr/>
            </a:pPr>
            <a:r>
              <a:rPr lang="en-US" sz="4800">
                <a:solidFill>
                  <a:schemeClr val="bg1"/>
                </a:solidFill>
                <a:latin typeface="Arial Black" pitchFamily="-106" charset="0"/>
                <a:ea typeface="ＭＳ Ｐゴシック" pitchFamily="-106" charset="-128"/>
                <a:cs typeface="ＭＳ Ｐゴシック" pitchFamily="-106" charset="-128"/>
              </a:rPr>
              <a:t>Carpe Temporis</a:t>
            </a:r>
            <a:br>
              <a:rPr lang="en-US" sz="4800">
                <a:solidFill>
                  <a:schemeClr val="bg1"/>
                </a:solidFill>
                <a:latin typeface="Arial Black" pitchFamily="-106" charset="0"/>
                <a:ea typeface="ＭＳ Ｐゴシック" pitchFamily="-106" charset="-128"/>
                <a:cs typeface="ＭＳ Ｐゴシック" pitchFamily="-106" charset="-128"/>
              </a:rPr>
            </a:br>
            <a:r>
              <a:rPr lang="en-US" sz="4800">
                <a:solidFill>
                  <a:schemeClr val="bg1"/>
                </a:solidFill>
                <a:latin typeface="Arial Black" pitchFamily="-106" charset="0"/>
                <a:ea typeface="ＭＳ Ｐゴシック" pitchFamily="-106" charset="-128"/>
                <a:cs typeface="ＭＳ Ｐゴシック" pitchFamily="-106" charset="-128"/>
              </a:rPr>
              <a:t>Punctum</a:t>
            </a:r>
          </a:p>
        </p:txBody>
      </p:sp>
      <p:sp>
        <p:nvSpPr>
          <p:cNvPr id="1078278" name="Text Box 6"/>
          <p:cNvSpPr txBox="1">
            <a:spLocks noChangeArrowheads="1"/>
          </p:cNvSpPr>
          <p:nvPr/>
        </p:nvSpPr>
        <p:spPr bwMode="auto">
          <a:xfrm>
            <a:off x="5638800" y="5257800"/>
            <a:ext cx="2962275" cy="823913"/>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prstTxWarp prst="textNoShape">
              <a:avLst/>
            </a:prstTxWarp>
            <a:spAutoFit/>
          </a:bodyPr>
          <a:lstStyle/>
          <a:p>
            <a:pPr algn="ctr">
              <a:defRPr/>
            </a:pPr>
            <a:r>
              <a:rPr lang="en-US" sz="4800">
                <a:solidFill>
                  <a:schemeClr val="bg1"/>
                </a:solidFill>
                <a:latin typeface="Arial Black" pitchFamily="-106" charset="0"/>
                <a:ea typeface="ＭＳ Ｐゴシック" pitchFamily="-106" charset="-128"/>
                <a:cs typeface="ＭＳ Ｐゴシック" pitchFamily="-106" charset="-128"/>
              </a:rPr>
              <a:t>24/7/365</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8275"/>
                                        </p:tgtEl>
                                        <p:attrNameLst>
                                          <p:attrName>style.visibility</p:attrName>
                                        </p:attrNameLst>
                                      </p:cBhvr>
                                      <p:to>
                                        <p:strVal val="visible"/>
                                      </p:to>
                                    </p:set>
                                    <p:animEffect transition="in" filter="wipe(left)">
                                      <p:cBhvr>
                                        <p:cTn id="7" dur="1000"/>
                                        <p:tgtEl>
                                          <p:spTgt spid="107827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78276"/>
                                        </p:tgtEl>
                                        <p:attrNameLst>
                                          <p:attrName>style.visibility</p:attrName>
                                        </p:attrNameLst>
                                      </p:cBhvr>
                                      <p:to>
                                        <p:strVal val="visible"/>
                                      </p:to>
                                    </p:set>
                                    <p:animEffect transition="in" filter="wipe(left)">
                                      <p:cBhvr>
                                        <p:cTn id="11" dur="1000"/>
                                        <p:tgtEl>
                                          <p:spTgt spid="1078276"/>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78277"/>
                                        </p:tgtEl>
                                        <p:attrNameLst>
                                          <p:attrName>style.visibility</p:attrName>
                                        </p:attrNameLst>
                                      </p:cBhvr>
                                      <p:to>
                                        <p:strVal val="visible"/>
                                      </p:to>
                                    </p:set>
                                    <p:animEffect transition="in" filter="wipe(left)">
                                      <p:cBhvr>
                                        <p:cTn id="15" dur="1000"/>
                                        <p:tgtEl>
                                          <p:spTgt spid="1078277"/>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078278"/>
                                        </p:tgtEl>
                                        <p:attrNameLst>
                                          <p:attrName>style.visibility</p:attrName>
                                        </p:attrNameLst>
                                      </p:cBhvr>
                                      <p:to>
                                        <p:strVal val="visible"/>
                                      </p:to>
                                    </p:set>
                                    <p:animEffect transition="in" filter="wipe(left)">
                                      <p:cBhvr>
                                        <p:cTn id="19" dur="1000"/>
                                        <p:tgtEl>
                                          <p:spTgt spid="1078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p:bldP spid="1078276" grpId="0"/>
      <p:bldP spid="1078277" grpId="0"/>
      <p:bldP spid="1078278"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6"/>
          <p:cNvGrpSpPr>
            <a:grpSpLocks/>
          </p:cNvGrpSpPr>
          <p:nvPr/>
        </p:nvGrpSpPr>
        <p:grpSpPr bwMode="auto">
          <a:xfrm>
            <a:off x="3733800" y="990600"/>
            <a:ext cx="1735138" cy="2895600"/>
            <a:chOff x="2352" y="624"/>
            <a:chExt cx="1093" cy="1824"/>
          </a:xfrm>
        </p:grpSpPr>
        <p:sp>
          <p:nvSpPr>
            <p:cNvPr id="264222" name="Oval 3"/>
            <p:cNvSpPr>
              <a:spLocks noChangeArrowheads="1"/>
            </p:cNvSpPr>
            <p:nvPr/>
          </p:nvSpPr>
          <p:spPr bwMode="auto">
            <a:xfrm rot="-5400000">
              <a:off x="2347" y="629"/>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A</a:t>
              </a:r>
              <a:endParaRPr lang="en-US" sz="1600"/>
            </a:p>
          </p:txBody>
        </p:sp>
        <p:sp>
          <p:nvSpPr>
            <p:cNvPr id="264223" name="Line 31"/>
            <p:cNvSpPr>
              <a:spLocks noChangeShapeType="1"/>
            </p:cNvSpPr>
            <p:nvPr/>
          </p:nvSpPr>
          <p:spPr bwMode="auto">
            <a:xfrm>
              <a:off x="2898" y="1728"/>
              <a:ext cx="0" cy="72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grpSp>
      <p:grpSp>
        <p:nvGrpSpPr>
          <p:cNvPr id="3" name="Group 37"/>
          <p:cNvGrpSpPr>
            <a:grpSpLocks/>
          </p:cNvGrpSpPr>
          <p:nvPr/>
        </p:nvGrpSpPr>
        <p:grpSpPr bwMode="auto">
          <a:xfrm>
            <a:off x="1600200" y="2590800"/>
            <a:ext cx="2717800" cy="1752600"/>
            <a:chOff x="1008" y="1632"/>
            <a:chExt cx="1712" cy="1104"/>
          </a:xfrm>
        </p:grpSpPr>
        <p:sp>
          <p:nvSpPr>
            <p:cNvPr id="264220" name="Oval 9"/>
            <p:cNvSpPr>
              <a:spLocks noChangeArrowheads="1"/>
            </p:cNvSpPr>
            <p:nvPr/>
          </p:nvSpPr>
          <p:spPr bwMode="auto">
            <a:xfrm rot="-5400000">
              <a:off x="1003" y="1637"/>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B</a:t>
              </a:r>
              <a:endParaRPr lang="en-US" sz="1600"/>
            </a:p>
          </p:txBody>
        </p:sp>
        <p:sp>
          <p:nvSpPr>
            <p:cNvPr id="264221" name="Line 32"/>
            <p:cNvSpPr>
              <a:spLocks noChangeShapeType="1"/>
            </p:cNvSpPr>
            <p:nvPr/>
          </p:nvSpPr>
          <p:spPr bwMode="auto">
            <a:xfrm>
              <a:off x="2066" y="2376"/>
              <a:ext cx="654" cy="16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grpSp>
      <p:grpSp>
        <p:nvGrpSpPr>
          <p:cNvPr id="4" name="Group 38"/>
          <p:cNvGrpSpPr>
            <a:grpSpLocks/>
          </p:cNvGrpSpPr>
          <p:nvPr/>
        </p:nvGrpSpPr>
        <p:grpSpPr bwMode="auto">
          <a:xfrm>
            <a:off x="4918075" y="2590800"/>
            <a:ext cx="2684463" cy="1752600"/>
            <a:chOff x="3098" y="1632"/>
            <a:chExt cx="1691" cy="1104"/>
          </a:xfrm>
        </p:grpSpPr>
        <p:sp>
          <p:nvSpPr>
            <p:cNvPr id="264218" name="Oval 12"/>
            <p:cNvSpPr>
              <a:spLocks noChangeArrowheads="1"/>
            </p:cNvSpPr>
            <p:nvPr/>
          </p:nvSpPr>
          <p:spPr bwMode="auto">
            <a:xfrm rot="-5400000">
              <a:off x="3691" y="1637"/>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E</a:t>
              </a:r>
              <a:endParaRPr lang="en-US" sz="1600"/>
            </a:p>
          </p:txBody>
        </p:sp>
        <p:sp>
          <p:nvSpPr>
            <p:cNvPr id="264219" name="Line 33"/>
            <p:cNvSpPr>
              <a:spLocks noChangeShapeType="1"/>
            </p:cNvSpPr>
            <p:nvPr/>
          </p:nvSpPr>
          <p:spPr bwMode="auto">
            <a:xfrm flipH="1">
              <a:off x="3098" y="2392"/>
              <a:ext cx="654" cy="16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grpSp>
      <p:grpSp>
        <p:nvGrpSpPr>
          <p:cNvPr id="5" name="Group 40"/>
          <p:cNvGrpSpPr>
            <a:grpSpLocks/>
          </p:cNvGrpSpPr>
          <p:nvPr/>
        </p:nvGrpSpPr>
        <p:grpSpPr bwMode="auto">
          <a:xfrm>
            <a:off x="4800600" y="4292600"/>
            <a:ext cx="1963738" cy="2393950"/>
            <a:chOff x="3024" y="2704"/>
            <a:chExt cx="1237" cy="1508"/>
          </a:xfrm>
        </p:grpSpPr>
        <p:sp>
          <p:nvSpPr>
            <p:cNvPr id="264216" name="Oval 18"/>
            <p:cNvSpPr>
              <a:spLocks noChangeArrowheads="1"/>
            </p:cNvSpPr>
            <p:nvPr/>
          </p:nvSpPr>
          <p:spPr bwMode="auto">
            <a:xfrm rot="-5400000">
              <a:off x="3163" y="3113"/>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D</a:t>
              </a:r>
              <a:endParaRPr lang="en-US" sz="1600"/>
            </a:p>
          </p:txBody>
        </p:sp>
        <p:sp>
          <p:nvSpPr>
            <p:cNvPr id="264217" name="Line 34"/>
            <p:cNvSpPr>
              <a:spLocks noChangeShapeType="1"/>
            </p:cNvSpPr>
            <p:nvPr/>
          </p:nvSpPr>
          <p:spPr bwMode="auto">
            <a:xfrm flipH="1" flipV="1">
              <a:off x="3024" y="2704"/>
              <a:ext cx="384" cy="512"/>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grpSp>
      <p:grpSp>
        <p:nvGrpSpPr>
          <p:cNvPr id="6" name="Group 39"/>
          <p:cNvGrpSpPr>
            <a:grpSpLocks/>
          </p:cNvGrpSpPr>
          <p:nvPr/>
        </p:nvGrpSpPr>
        <p:grpSpPr bwMode="auto">
          <a:xfrm>
            <a:off x="2514600" y="4254500"/>
            <a:ext cx="1943100" cy="2432050"/>
            <a:chOff x="1584" y="2680"/>
            <a:chExt cx="1224" cy="1532"/>
          </a:xfrm>
        </p:grpSpPr>
        <p:sp>
          <p:nvSpPr>
            <p:cNvPr id="264214" name="Oval 15"/>
            <p:cNvSpPr>
              <a:spLocks noChangeArrowheads="1"/>
            </p:cNvSpPr>
            <p:nvPr/>
          </p:nvSpPr>
          <p:spPr bwMode="auto">
            <a:xfrm rot="-5400000">
              <a:off x="1579" y="3113"/>
              <a:ext cx="1104" cy="1093"/>
            </a:xfrm>
            <a:prstGeom prst="ellipse">
              <a:avLst/>
            </a:prstGeom>
            <a:solidFill>
              <a:schemeClr val="accent1"/>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C</a:t>
              </a:r>
              <a:endParaRPr lang="en-US" sz="1600"/>
            </a:p>
          </p:txBody>
        </p:sp>
        <p:sp>
          <p:nvSpPr>
            <p:cNvPr id="264215" name="Line 35"/>
            <p:cNvSpPr>
              <a:spLocks noChangeShapeType="1"/>
            </p:cNvSpPr>
            <p:nvPr/>
          </p:nvSpPr>
          <p:spPr bwMode="auto">
            <a:xfrm flipV="1">
              <a:off x="2424" y="2680"/>
              <a:ext cx="384" cy="512"/>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grpSp>
      <p:sp>
        <p:nvSpPr>
          <p:cNvPr id="264199" name="Rectangle 2"/>
          <p:cNvSpPr>
            <a:spLocks noGrp="1" noChangeArrowheads="1"/>
          </p:cNvSpPr>
          <p:nvPr>
            <p:ph type="title"/>
          </p:nvPr>
        </p:nvSpPr>
        <p:spPr/>
        <p:txBody>
          <a:bodyPr/>
          <a:lstStyle/>
          <a:p>
            <a:r>
              <a:rPr lang="en-US" smtClean="0"/>
              <a:t>Interdisciplinarity (cont.)</a:t>
            </a:r>
            <a:endParaRPr lang="en-US" dirty="0"/>
          </a:p>
        </p:txBody>
      </p:sp>
      <p:sp>
        <p:nvSpPr>
          <p:cNvPr id="264200" name="Oval 5"/>
          <p:cNvSpPr>
            <a:spLocks noChangeArrowheads="1"/>
          </p:cNvSpPr>
          <p:nvPr/>
        </p:nvSpPr>
        <p:spPr bwMode="auto">
          <a:xfrm>
            <a:off x="4495800" y="4013200"/>
            <a:ext cx="304800" cy="1524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64201" name="Line 6"/>
          <p:cNvSpPr>
            <a:spLocks noChangeShapeType="1"/>
          </p:cNvSpPr>
          <p:nvPr/>
        </p:nvSpPr>
        <p:spPr bwMode="auto">
          <a:xfrm flipH="1">
            <a:off x="4724400" y="2286000"/>
            <a:ext cx="1295400" cy="1727200"/>
          </a:xfrm>
          <a:prstGeom prst="line">
            <a:avLst/>
          </a:prstGeom>
          <a:noFill/>
          <a:ln w="9525">
            <a:solidFill>
              <a:srgbClr val="420000"/>
            </a:solidFill>
            <a:round/>
            <a:headEnd/>
            <a:tailEnd type="triangle" w="med" len="med"/>
          </a:ln>
        </p:spPr>
        <p:txBody>
          <a:bodyPr wrap="none" anchor="ctr">
            <a:prstTxWarp prst="textNoShape">
              <a:avLst/>
            </a:prstTxWarp>
          </a:bodyPr>
          <a:lstStyle/>
          <a:p>
            <a:endParaRPr lang="en-US"/>
          </a:p>
        </p:txBody>
      </p:sp>
      <p:sp>
        <p:nvSpPr>
          <p:cNvPr id="264202" name="Rectangle 7"/>
          <p:cNvSpPr>
            <a:spLocks noChangeArrowheads="1"/>
          </p:cNvSpPr>
          <p:nvPr/>
        </p:nvSpPr>
        <p:spPr bwMode="auto">
          <a:xfrm>
            <a:off x="5867400" y="1981200"/>
            <a:ext cx="1774845" cy="369332"/>
          </a:xfrm>
          <a:prstGeom prst="rect">
            <a:avLst/>
          </a:prstGeom>
          <a:noFill/>
          <a:ln w="9525">
            <a:noFill/>
            <a:miter lim="800000"/>
            <a:headEnd/>
            <a:tailEnd/>
          </a:ln>
        </p:spPr>
        <p:txBody>
          <a:bodyPr wrap="none">
            <a:prstTxWarp prst="textNoShape">
              <a:avLst/>
            </a:prstTxWarp>
            <a:spAutoFit/>
          </a:bodyPr>
          <a:lstStyle/>
          <a:p>
            <a:r>
              <a:rPr lang="en-US">
                <a:solidFill>
                  <a:srgbClr val="420000"/>
                </a:solidFill>
              </a:rPr>
              <a:t>Research Topic</a:t>
            </a:r>
          </a:p>
        </p:txBody>
      </p:sp>
      <p:grpSp>
        <p:nvGrpSpPr>
          <p:cNvPr id="7" name="Group 30"/>
          <p:cNvGrpSpPr>
            <a:grpSpLocks/>
          </p:cNvGrpSpPr>
          <p:nvPr/>
        </p:nvGrpSpPr>
        <p:grpSpPr bwMode="auto">
          <a:xfrm>
            <a:off x="2390775" y="2132013"/>
            <a:ext cx="4467225" cy="3995737"/>
            <a:chOff x="1506" y="1343"/>
            <a:chExt cx="2814" cy="2517"/>
          </a:xfrm>
        </p:grpSpPr>
        <p:sp>
          <p:nvSpPr>
            <p:cNvPr id="264204" name="Line 10"/>
            <p:cNvSpPr>
              <a:spLocks noChangeShapeType="1"/>
            </p:cNvSpPr>
            <p:nvPr/>
          </p:nvSpPr>
          <p:spPr bwMode="auto">
            <a:xfrm>
              <a:off x="2064" y="2208"/>
              <a:ext cx="1680" cy="0"/>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05" name="Line 21"/>
            <p:cNvSpPr>
              <a:spLocks noChangeShapeType="1"/>
            </p:cNvSpPr>
            <p:nvPr/>
          </p:nvSpPr>
          <p:spPr bwMode="auto">
            <a:xfrm rot="-4407912">
              <a:off x="1632" y="2400"/>
              <a:ext cx="1728" cy="96"/>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06" name="Line 22"/>
            <p:cNvSpPr>
              <a:spLocks noChangeShapeType="1"/>
            </p:cNvSpPr>
            <p:nvPr/>
          </p:nvSpPr>
          <p:spPr bwMode="auto">
            <a:xfrm rot="4407912" flipH="1">
              <a:off x="2452" y="2385"/>
              <a:ext cx="1728" cy="96"/>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07" name="Line 23"/>
            <p:cNvSpPr>
              <a:spLocks noChangeShapeType="1"/>
            </p:cNvSpPr>
            <p:nvPr/>
          </p:nvSpPr>
          <p:spPr bwMode="auto">
            <a:xfrm rot="19800837" flipH="1">
              <a:off x="2352" y="2928"/>
              <a:ext cx="1680" cy="0"/>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08" name="Line 24"/>
            <p:cNvSpPr>
              <a:spLocks noChangeShapeType="1"/>
            </p:cNvSpPr>
            <p:nvPr/>
          </p:nvSpPr>
          <p:spPr bwMode="auto">
            <a:xfrm rot="1799163">
              <a:off x="1824" y="2928"/>
              <a:ext cx="1680" cy="0"/>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09" name="Line 25"/>
            <p:cNvSpPr>
              <a:spLocks noChangeShapeType="1"/>
            </p:cNvSpPr>
            <p:nvPr/>
          </p:nvSpPr>
          <p:spPr bwMode="auto">
            <a:xfrm rot="-4407912">
              <a:off x="1913" y="1439"/>
              <a:ext cx="672" cy="480"/>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10" name="Line 26"/>
            <p:cNvSpPr>
              <a:spLocks noChangeShapeType="1"/>
            </p:cNvSpPr>
            <p:nvPr/>
          </p:nvSpPr>
          <p:spPr bwMode="auto">
            <a:xfrm rot="4407912" flipH="1">
              <a:off x="3168" y="1440"/>
              <a:ext cx="672" cy="480"/>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11" name="Line 27"/>
            <p:cNvSpPr>
              <a:spLocks noChangeShapeType="1"/>
            </p:cNvSpPr>
            <p:nvPr/>
          </p:nvSpPr>
          <p:spPr bwMode="auto">
            <a:xfrm rot="2162864">
              <a:off x="1506" y="2726"/>
              <a:ext cx="624" cy="432"/>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12" name="Line 28"/>
            <p:cNvSpPr>
              <a:spLocks noChangeShapeType="1"/>
            </p:cNvSpPr>
            <p:nvPr/>
          </p:nvSpPr>
          <p:spPr bwMode="auto">
            <a:xfrm rot="19437136" flipH="1">
              <a:off x="3696" y="2736"/>
              <a:ext cx="624" cy="432"/>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sp>
          <p:nvSpPr>
            <p:cNvPr id="264213" name="Line 29"/>
            <p:cNvSpPr>
              <a:spLocks noChangeShapeType="1"/>
            </p:cNvSpPr>
            <p:nvPr/>
          </p:nvSpPr>
          <p:spPr bwMode="auto">
            <a:xfrm rot="2162864" flipV="1">
              <a:off x="2640" y="3408"/>
              <a:ext cx="614" cy="452"/>
            </a:xfrm>
            <a:prstGeom prst="line">
              <a:avLst/>
            </a:prstGeom>
            <a:noFill/>
            <a:ln w="38100">
              <a:solidFill>
                <a:schemeClr val="accent2"/>
              </a:solidFill>
              <a:round/>
              <a:headEnd type="arrow" w="med" len="med"/>
              <a:tailEnd type="arrow" w="med" len="med"/>
            </a:ln>
          </p:spPr>
          <p:txBody>
            <a:bodyPr wrap="none" anchor="ctr">
              <a:prstTxWarp prst="textNoShape">
                <a:avLst/>
              </a:prstTxWarp>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20000"/>
        </a:solidFill>
        <a:effectLst/>
      </p:bgPr>
    </p:bg>
    <p:spTree>
      <p:nvGrpSpPr>
        <p:cNvPr id="1" name=""/>
        <p:cNvGrpSpPr/>
        <p:nvPr/>
      </p:nvGrpSpPr>
      <p:grpSpPr>
        <a:xfrm>
          <a:off x="0" y="0"/>
          <a:ext cx="0" cy="0"/>
          <a:chOff x="0" y="0"/>
          <a:chExt cx="0" cy="0"/>
        </a:xfrm>
      </p:grpSpPr>
      <p:pic>
        <p:nvPicPr>
          <p:cNvPr id="253955" name="Picture 3" descr="earthhand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3118" y="6088559"/>
            <a:ext cx="9150237" cy="76944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none">
            <a:prstTxWarp prst="textNoShape">
              <a:avLst/>
            </a:prstTxWarp>
            <a:spAutoFit/>
          </a:bodyPr>
          <a:lstStyle/>
          <a:p>
            <a:pPr algn="ctr">
              <a:defRPr/>
            </a:pPr>
            <a:r>
              <a:rPr lang="en-US" sz="4400" dirty="0" smtClean="0">
                <a:solidFill>
                  <a:srgbClr val="FFFF00"/>
                </a:solidFill>
                <a:latin typeface="Arial Black" pitchFamily="-106" charset="0"/>
                <a:ea typeface="ＭＳ Ｐゴシック" pitchFamily="-106" charset="-128"/>
                <a:cs typeface="ＭＳ Ｐゴシック" pitchFamily="-106" charset="-128"/>
              </a:rPr>
              <a:t>Your world is in your hands…</a:t>
            </a:r>
            <a:endParaRPr lang="en-US" sz="4400" dirty="0">
              <a:solidFill>
                <a:srgbClr val="FFFF00"/>
              </a:solidFill>
              <a:latin typeface="Arial Black" pitchFamily="-106" charset="0"/>
              <a:ea typeface="ＭＳ Ｐゴシック" pitchFamily="-106" charset="-128"/>
              <a:cs typeface="ＭＳ Ｐゴシック" pitchFamily="-106"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53955"/>
                                        </p:tgtEl>
                                        <p:attrNameLst>
                                          <p:attrName>style.visibility</p:attrName>
                                        </p:attrNameLst>
                                      </p:cBhvr>
                                      <p:to>
                                        <p:strVal val="visible"/>
                                      </p:to>
                                    </p:set>
                                    <p:animEffect transition="in" filter="dissolve">
                                      <p:cBhvr>
                                        <p:cTn id="7" dur="5000"/>
                                        <p:tgtEl>
                                          <p:spTgt spid="253955"/>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ctrTitle"/>
          </p:nvPr>
        </p:nvSpPr>
        <p:spPr>
          <a:xfrm>
            <a:off x="685800" y="2476500"/>
            <a:ext cx="7772400" cy="1905000"/>
          </a:xfrm>
        </p:spPr>
        <p:txBody>
          <a:bodyPr/>
          <a:lstStyle/>
          <a:p>
            <a:pPr algn="ctr"/>
            <a:r>
              <a:rPr lang="en-US" sz="7200" dirty="0" smtClean="0">
                <a:latin typeface="Arial Black"/>
                <a:cs typeface="Arial Black"/>
              </a:rPr>
              <a:t>Thank you…</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85800" y="990600"/>
            <a:ext cx="7772400" cy="5715000"/>
          </a:xfrm>
        </p:spPr>
        <p:txBody>
          <a:bodyPr/>
          <a:lstStyle/>
          <a:p>
            <a:pPr algn="ctr"/>
            <a:r>
              <a:rPr lang="en-US" sz="1600" dirty="0" smtClean="0"/>
              <a:t>============================================</a:t>
            </a:r>
            <a:br>
              <a:rPr lang="en-US" sz="1600" dirty="0" smtClean="0"/>
            </a:br>
            <a:r>
              <a:rPr lang="en-US" sz="1800" dirty="0" smtClean="0"/>
              <a:t>Dr. Jorge A. Vanegas</a:t>
            </a:r>
            <a:r>
              <a:rPr lang="en-US" sz="1600" dirty="0" smtClean="0"/>
              <a:t/>
            </a:r>
            <a:br>
              <a:rPr lang="en-US" sz="1600" dirty="0" smtClean="0"/>
            </a:br>
            <a:r>
              <a:rPr lang="en-US" sz="1600" b="0" dirty="0" smtClean="0"/>
              <a:t>Dean</a:t>
            </a:r>
            <a:br>
              <a:rPr lang="en-US" sz="1600" b="0" dirty="0" smtClean="0"/>
            </a:br>
            <a:r>
              <a:rPr lang="en-US" sz="1600" b="0" dirty="0" smtClean="0"/>
              <a:t>Sandy and Bryan Mitchell Master Builder Endowed Chair</a:t>
            </a:r>
            <a:br>
              <a:rPr lang="en-US" sz="1600" b="0" dirty="0" smtClean="0"/>
            </a:br>
            <a:r>
              <a:rPr lang="en-US" sz="1600" b="0" dirty="0" smtClean="0"/>
              <a:t>Director, Center for Housing and Urban Development (CHUD), and</a:t>
            </a:r>
            <a:br>
              <a:rPr lang="en-US" sz="1600" b="0" dirty="0" smtClean="0"/>
            </a:br>
            <a:r>
              <a:rPr lang="en-US" sz="1600" b="0" dirty="0" smtClean="0"/>
              <a:t>Professor, Department of Architecture</a:t>
            </a:r>
            <a:br>
              <a:rPr lang="en-US" sz="1600" b="0" dirty="0" smtClean="0"/>
            </a:br>
            <a:r>
              <a:rPr lang="en-US" sz="1600" b="0" dirty="0" smtClean="0"/>
              <a:t>College of Architecture</a:t>
            </a:r>
            <a:br>
              <a:rPr lang="en-US" sz="1600" b="0" dirty="0" smtClean="0"/>
            </a:br>
            <a:r>
              <a:rPr lang="en-US" sz="1600" b="0" dirty="0" smtClean="0"/>
              <a:t>Texas A&amp;M University</a:t>
            </a:r>
            <a:br>
              <a:rPr lang="en-US" sz="1600" b="0" dirty="0" smtClean="0"/>
            </a:br>
            <a:r>
              <a:rPr lang="en-US" sz="1600" b="0" dirty="0" smtClean="0"/>
              <a:t>3137 TAMU; Langford Building A, Suite 202</a:t>
            </a:r>
            <a:br>
              <a:rPr lang="en-US" sz="1600" b="0" dirty="0" smtClean="0"/>
            </a:br>
            <a:r>
              <a:rPr lang="en-US" sz="1600" b="0" dirty="0" smtClean="0"/>
              <a:t>College Station, TX  77843-3137</a:t>
            </a:r>
            <a:br>
              <a:rPr lang="en-US" sz="1600" b="0" dirty="0" smtClean="0"/>
            </a:br>
            <a:r>
              <a:rPr lang="en-US" sz="1600" b="0" dirty="0" smtClean="0"/>
              <a:t/>
            </a:r>
            <a:br>
              <a:rPr lang="en-US" sz="1600" b="0" dirty="0" smtClean="0"/>
            </a:br>
            <a:r>
              <a:rPr lang="en-US" sz="1600" b="0" u="sng" dirty="0" smtClean="0"/>
              <a:t>College</a:t>
            </a:r>
            <a:r>
              <a:rPr lang="en-US" sz="1600" b="0" dirty="0" smtClean="0"/>
              <a:t>:</a:t>
            </a:r>
            <a:br>
              <a:rPr lang="en-US" sz="1600" b="0" dirty="0" smtClean="0"/>
            </a:br>
            <a:r>
              <a:rPr lang="en-US" sz="1600" b="0" dirty="0" smtClean="0"/>
              <a:t>Tel.: (979) 845-1222  •  Fax: (979) 845-4491</a:t>
            </a:r>
            <a:br>
              <a:rPr lang="en-US" sz="1600" b="0" dirty="0" smtClean="0"/>
            </a:br>
            <a:r>
              <a:rPr lang="en-US" sz="1600" b="0" dirty="0" smtClean="0"/>
              <a:t>Email:  </a:t>
            </a:r>
            <a:r>
              <a:rPr lang="en-US" sz="1600" b="0" dirty="0" err="1" smtClean="0">
                <a:solidFill>
                  <a:schemeClr val="accent2"/>
                </a:solidFill>
              </a:rPr>
              <a:t>jvanegas@arch.tamu.edu</a:t>
            </a:r>
            <a:r>
              <a:rPr lang="en-US" sz="1600" b="0" dirty="0" smtClean="0"/>
              <a:t/>
            </a:r>
            <a:br>
              <a:rPr lang="en-US" sz="1600" b="0" dirty="0" smtClean="0"/>
            </a:br>
            <a:r>
              <a:rPr lang="en-US" sz="1600" b="0" dirty="0" smtClean="0"/>
              <a:t>URL:  </a:t>
            </a:r>
            <a:r>
              <a:rPr lang="en-US" sz="1600" b="0" dirty="0" smtClean="0">
                <a:solidFill>
                  <a:srgbClr val="3333CC"/>
                </a:solidFill>
              </a:rPr>
              <a:t>http://</a:t>
            </a:r>
            <a:r>
              <a:rPr lang="en-US" sz="1600" b="0" dirty="0" err="1" smtClean="0">
                <a:solidFill>
                  <a:srgbClr val="3333CC"/>
                </a:solidFill>
              </a:rPr>
              <a:t>www.arch.tamu.edu</a:t>
            </a:r>
            <a:r>
              <a:rPr lang="en-US" sz="1600" b="0" dirty="0" smtClean="0">
                <a:solidFill>
                  <a:srgbClr val="3333CC"/>
                </a:solidFill>
              </a:rPr>
              <a:t>/</a:t>
            </a:r>
            <a:r>
              <a:rPr lang="en-US" sz="1600" b="0" dirty="0" smtClean="0"/>
              <a:t/>
            </a:r>
            <a:br>
              <a:rPr lang="en-US" sz="1600" b="0" dirty="0" smtClean="0"/>
            </a:br>
            <a:r>
              <a:rPr lang="en-US" sz="1600" b="0" dirty="0" smtClean="0"/>
              <a:t/>
            </a:r>
            <a:br>
              <a:rPr lang="en-US" sz="1600" b="0" dirty="0" smtClean="0"/>
            </a:br>
            <a:r>
              <a:rPr lang="en-US" sz="1600" b="0" u="sng" dirty="0" smtClean="0"/>
              <a:t>CHUD</a:t>
            </a:r>
            <a:r>
              <a:rPr lang="en-US" sz="1600" b="0" dirty="0" smtClean="0"/>
              <a:t>:</a:t>
            </a:r>
            <a:br>
              <a:rPr lang="en-US" sz="1600" b="0" dirty="0" smtClean="0"/>
            </a:br>
            <a:r>
              <a:rPr lang="en-US" sz="1600" b="0" dirty="0" smtClean="0"/>
              <a:t>Tel.: (979) 862-2370  •  Fax: (979) 862-3174</a:t>
            </a:r>
            <a:br>
              <a:rPr lang="en-US" sz="1600" b="0" dirty="0" smtClean="0"/>
            </a:br>
            <a:r>
              <a:rPr lang="en-US" sz="1600" b="0" dirty="0" smtClean="0"/>
              <a:t>Email:  </a:t>
            </a:r>
            <a:r>
              <a:rPr lang="en-US" sz="1600" b="0" dirty="0" smtClean="0">
                <a:solidFill>
                  <a:srgbClr val="3333CC"/>
                </a:solidFill>
              </a:rPr>
              <a:t>CHUD-</a:t>
            </a:r>
            <a:r>
              <a:rPr lang="en-US" sz="1600" b="0" dirty="0" err="1" smtClean="0">
                <a:solidFill>
                  <a:srgbClr val="3333CC"/>
                </a:solidFill>
              </a:rPr>
              <a:t>Director@tamu.edu</a:t>
            </a:r>
            <a:r>
              <a:rPr lang="en-US" sz="1600" b="0" dirty="0" smtClean="0"/>
              <a:t/>
            </a:r>
            <a:br>
              <a:rPr lang="en-US" sz="1600" b="0" dirty="0" smtClean="0"/>
            </a:br>
            <a:r>
              <a:rPr lang="en-US" sz="1600" b="0" dirty="0" smtClean="0"/>
              <a:t>URL:  </a:t>
            </a:r>
            <a:r>
              <a:rPr lang="en-US" sz="1600" b="0" dirty="0" smtClean="0">
                <a:solidFill>
                  <a:srgbClr val="3333CC"/>
                </a:solidFill>
              </a:rPr>
              <a:t>http://</a:t>
            </a:r>
            <a:r>
              <a:rPr lang="en-US" sz="1600" b="0" dirty="0" err="1" smtClean="0">
                <a:solidFill>
                  <a:srgbClr val="3333CC"/>
                </a:solidFill>
              </a:rPr>
              <a:t>archone.tamu.edu/chud</a:t>
            </a:r>
            <a:r>
              <a:rPr lang="en-US" sz="1600" dirty="0" smtClean="0">
                <a:solidFill>
                  <a:srgbClr val="3333CC"/>
                </a:solidFill>
              </a:rPr>
              <a:t/>
            </a:r>
            <a:br>
              <a:rPr lang="en-US" sz="1600" dirty="0" smtClean="0">
                <a:solidFill>
                  <a:srgbClr val="3333CC"/>
                </a:solidFill>
              </a:rPr>
            </a:br>
            <a:r>
              <a:rPr lang="en-US" sz="1600" dirty="0" smtClean="0"/>
              <a:t/>
            </a:r>
            <a:br>
              <a:rPr lang="en-US" sz="1600" dirty="0" smtClean="0"/>
            </a:br>
            <a:r>
              <a:rPr lang="en-US" sz="1600" b="0" dirty="0" smtClean="0"/>
              <a:t>Personal Email: </a:t>
            </a:r>
            <a:r>
              <a:rPr lang="en-US" sz="1600" b="0" dirty="0" err="1" smtClean="0">
                <a:solidFill>
                  <a:srgbClr val="3333CC"/>
                </a:solidFill>
              </a:rPr>
              <a:t>jorge_vanegas@msn.com</a:t>
            </a:r>
            <a:r>
              <a:rPr lang="en-US" sz="1600" b="0" dirty="0" smtClean="0">
                <a:solidFill>
                  <a:srgbClr val="3333CC"/>
                </a:solidFill>
              </a:rPr>
              <a:t/>
            </a:r>
            <a:br>
              <a:rPr lang="en-US" sz="1600" b="0" dirty="0" smtClean="0">
                <a:solidFill>
                  <a:srgbClr val="3333CC"/>
                </a:solidFill>
              </a:rPr>
            </a:br>
            <a:r>
              <a:rPr lang="en-US" sz="1600" b="0" dirty="0" smtClean="0"/>
              <a:t>Skype Address: </a:t>
            </a:r>
            <a:r>
              <a:rPr lang="en-US" sz="1600" b="0" dirty="0" err="1" smtClean="0">
                <a:solidFill>
                  <a:srgbClr val="3333CC"/>
                </a:solidFill>
              </a:rPr>
              <a:t>joalvapa</a:t>
            </a:r>
            <a:r>
              <a:rPr lang="en-US" sz="1600" dirty="0" smtClean="0"/>
              <a:t/>
            </a:r>
            <a:br>
              <a:rPr lang="en-US" sz="1600" dirty="0" smtClean="0"/>
            </a:br>
            <a:r>
              <a:rPr lang="en-US" sz="1600" dirty="0" smtClean="0"/>
              <a:t>============================================</a:t>
            </a:r>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42" name="Rectangle 3"/>
          <p:cNvSpPr>
            <a:spLocks noGrp="1" noChangeArrowheads="1"/>
          </p:cNvSpPr>
          <p:nvPr>
            <p:ph type="body" idx="4294967295"/>
          </p:nvPr>
        </p:nvSpPr>
        <p:spPr>
          <a:xfrm>
            <a:off x="609600" y="2095500"/>
            <a:ext cx="7772400" cy="2667000"/>
          </a:xfrm>
        </p:spPr>
        <p:txBody>
          <a:bodyPr/>
          <a:lstStyle/>
          <a:p>
            <a:pPr marL="0" indent="0" algn="ctr" eaLnBrk="1" hangingPunct="1">
              <a:buFontTx/>
              <a:buNone/>
            </a:pPr>
            <a:r>
              <a:rPr lang="en-US" sz="4400" b="1" dirty="0" err="1">
                <a:solidFill>
                  <a:srgbClr val="008000"/>
                </a:solidFill>
              </a:rPr>
              <a:t>Crossdisciplinarity</a:t>
            </a:r>
            <a:r>
              <a:rPr lang="en-US" sz="4400" b="1" dirty="0">
                <a:solidFill>
                  <a:srgbClr val="008000"/>
                </a:solidFill>
              </a:rPr>
              <a:t> </a:t>
            </a:r>
            <a:r>
              <a:rPr lang="en-US" b="1" dirty="0">
                <a:solidFill>
                  <a:srgbClr val="420000"/>
                </a:solidFill>
              </a:rPr>
              <a:t>is concerned with the study of a research topic at the intersection of multiple disciplines, and with the commonalities among the disciplines involved.</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Oval 3"/>
          <p:cNvSpPr>
            <a:spLocks noChangeArrowheads="1"/>
          </p:cNvSpPr>
          <p:nvPr/>
        </p:nvSpPr>
        <p:spPr bwMode="auto">
          <a:xfrm rot="-5400000">
            <a:off x="3329782" y="1840706"/>
            <a:ext cx="2363787" cy="2339975"/>
          </a:xfrm>
          <a:prstGeom prst="ellipse">
            <a:avLst/>
          </a:prstGeom>
          <a:solidFill>
            <a:schemeClr val="accent1">
              <a:alpha val="78822"/>
            </a:schemeClr>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A</a:t>
            </a:r>
            <a:endParaRPr lang="en-US" sz="1600"/>
          </a:p>
        </p:txBody>
      </p:sp>
      <p:sp>
        <p:nvSpPr>
          <p:cNvPr id="37894" name="Oval 6"/>
          <p:cNvSpPr>
            <a:spLocks noChangeArrowheads="1"/>
          </p:cNvSpPr>
          <p:nvPr/>
        </p:nvSpPr>
        <p:spPr bwMode="auto">
          <a:xfrm rot="-5400000">
            <a:off x="2404269" y="3485356"/>
            <a:ext cx="2363787" cy="2339975"/>
          </a:xfrm>
          <a:prstGeom prst="ellipse">
            <a:avLst/>
          </a:prstGeom>
          <a:solidFill>
            <a:srgbClr val="00CC99">
              <a:alpha val="78822"/>
            </a:srgbClr>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B</a:t>
            </a:r>
            <a:endParaRPr lang="en-US" sz="1600"/>
          </a:p>
        </p:txBody>
      </p:sp>
      <p:sp>
        <p:nvSpPr>
          <p:cNvPr id="37903" name="Oval 15"/>
          <p:cNvSpPr>
            <a:spLocks noChangeArrowheads="1"/>
          </p:cNvSpPr>
          <p:nvPr/>
        </p:nvSpPr>
        <p:spPr bwMode="auto">
          <a:xfrm rot="-5400000">
            <a:off x="4255294" y="3485356"/>
            <a:ext cx="2363787" cy="2339975"/>
          </a:xfrm>
          <a:prstGeom prst="ellipse">
            <a:avLst/>
          </a:prstGeom>
          <a:solidFill>
            <a:srgbClr val="00CC99">
              <a:alpha val="78822"/>
            </a:srgbClr>
          </a:solidFill>
          <a:ln w="9525">
            <a:solidFill>
              <a:schemeClr val="tx1"/>
            </a:solidFill>
            <a:round/>
            <a:headEnd/>
            <a:tailEnd/>
          </a:ln>
        </p:spPr>
        <p:txBody>
          <a:bodyPr vert="eaVert" wrap="none" anchor="ctr">
            <a:prstTxWarp prst="textNoShape">
              <a:avLst/>
            </a:prstTxWarp>
          </a:bodyPr>
          <a:lstStyle/>
          <a:p>
            <a:pPr algn="ctr"/>
            <a:r>
              <a:rPr lang="en-US" sz="1600"/>
              <a:t>Discipline</a:t>
            </a:r>
            <a:br>
              <a:rPr lang="en-US" sz="1600"/>
            </a:br>
            <a:r>
              <a:rPr lang="en-US" sz="1600" b="1"/>
              <a:t>C</a:t>
            </a:r>
            <a:endParaRPr lang="en-US" sz="1600"/>
          </a:p>
        </p:txBody>
      </p:sp>
      <p:sp>
        <p:nvSpPr>
          <p:cNvPr id="268293" name="Rectangle 17"/>
          <p:cNvSpPr>
            <a:spLocks noGrp="1" noChangeArrowheads="1"/>
          </p:cNvSpPr>
          <p:nvPr>
            <p:ph type="title"/>
          </p:nvPr>
        </p:nvSpPr>
        <p:spPr/>
        <p:txBody>
          <a:bodyPr/>
          <a:lstStyle/>
          <a:p>
            <a:r>
              <a:rPr lang="en-US" smtClean="0"/>
              <a:t>Crossdisciplinarity (cont.)</a:t>
            </a:r>
            <a:endParaRPr lang="en-US"/>
          </a:p>
        </p:txBody>
      </p:sp>
      <p:grpSp>
        <p:nvGrpSpPr>
          <p:cNvPr id="2" name="Group 34"/>
          <p:cNvGrpSpPr>
            <a:grpSpLocks/>
          </p:cNvGrpSpPr>
          <p:nvPr/>
        </p:nvGrpSpPr>
        <p:grpSpPr bwMode="auto">
          <a:xfrm>
            <a:off x="4422774" y="2057400"/>
            <a:ext cx="3197225" cy="2133600"/>
            <a:chOff x="2752" y="1056"/>
            <a:chExt cx="2014" cy="1344"/>
          </a:xfrm>
        </p:grpSpPr>
        <p:sp>
          <p:nvSpPr>
            <p:cNvPr id="268295" name="Oval 18"/>
            <p:cNvSpPr>
              <a:spLocks noChangeArrowheads="1"/>
            </p:cNvSpPr>
            <p:nvPr/>
          </p:nvSpPr>
          <p:spPr bwMode="auto">
            <a:xfrm>
              <a:off x="2752" y="2256"/>
              <a:ext cx="123" cy="144"/>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solidFill>
                  <a:srgbClr val="420000"/>
                </a:solidFill>
              </a:endParaRPr>
            </a:p>
          </p:txBody>
        </p:sp>
        <p:sp>
          <p:nvSpPr>
            <p:cNvPr id="268296" name="Line 19"/>
            <p:cNvSpPr>
              <a:spLocks noChangeShapeType="1"/>
            </p:cNvSpPr>
            <p:nvPr/>
          </p:nvSpPr>
          <p:spPr bwMode="auto">
            <a:xfrm flipH="1">
              <a:off x="2840" y="1344"/>
              <a:ext cx="1000" cy="960"/>
            </a:xfrm>
            <a:prstGeom prst="line">
              <a:avLst/>
            </a:prstGeom>
            <a:noFill/>
            <a:ln w="9525">
              <a:solidFill>
                <a:srgbClr val="420000"/>
              </a:solidFill>
              <a:round/>
              <a:headEnd/>
              <a:tailEnd type="triangle" w="med" len="med"/>
            </a:ln>
          </p:spPr>
          <p:txBody>
            <a:bodyPr wrap="none" anchor="ctr">
              <a:prstTxWarp prst="textNoShape">
                <a:avLst/>
              </a:prstTxWarp>
            </a:bodyPr>
            <a:lstStyle/>
            <a:p>
              <a:endParaRPr lang="en-US">
                <a:solidFill>
                  <a:srgbClr val="420000"/>
                </a:solidFill>
              </a:endParaRPr>
            </a:p>
          </p:txBody>
        </p:sp>
        <p:sp>
          <p:nvSpPr>
            <p:cNvPr id="268297" name="Rectangle 20"/>
            <p:cNvSpPr>
              <a:spLocks noChangeArrowheads="1"/>
            </p:cNvSpPr>
            <p:nvPr/>
          </p:nvSpPr>
          <p:spPr bwMode="auto">
            <a:xfrm>
              <a:off x="3648" y="1056"/>
              <a:ext cx="1118" cy="233"/>
            </a:xfrm>
            <a:prstGeom prst="rect">
              <a:avLst/>
            </a:prstGeom>
            <a:noFill/>
            <a:ln w="9525">
              <a:noFill/>
              <a:miter lim="800000"/>
              <a:headEnd/>
              <a:tailEnd/>
            </a:ln>
          </p:spPr>
          <p:txBody>
            <a:bodyPr wrap="none">
              <a:prstTxWarp prst="textNoShape">
                <a:avLst/>
              </a:prstTxWarp>
              <a:spAutoFit/>
            </a:bodyPr>
            <a:lstStyle/>
            <a:p>
              <a:r>
                <a:rPr lang="en-US">
                  <a:solidFill>
                    <a:srgbClr val="420000"/>
                  </a:solidFill>
                </a:rPr>
                <a:t>Research Topic</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dissolve">
                                      <p:cBhvr>
                                        <p:cTn id="7" dur="500"/>
                                        <p:tgtEl>
                                          <p:spTgt spid="378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4"/>
                                        </p:tgtEl>
                                        <p:attrNameLst>
                                          <p:attrName>style.visibility</p:attrName>
                                        </p:attrNameLst>
                                      </p:cBhvr>
                                      <p:to>
                                        <p:strVal val="visible"/>
                                      </p:to>
                                    </p:set>
                                    <p:animEffect transition="in" filter="dissolve">
                                      <p:cBhvr>
                                        <p:cTn id="12" dur="500"/>
                                        <p:tgtEl>
                                          <p:spTgt spid="378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3"/>
                                        </p:tgtEl>
                                        <p:attrNameLst>
                                          <p:attrName>style.visibility</p:attrName>
                                        </p:attrNameLst>
                                      </p:cBhvr>
                                      <p:to>
                                        <p:strVal val="visible"/>
                                      </p:to>
                                    </p:set>
                                    <p:animEffect transition="in" filter="dissolve">
                                      <p:cBhvr>
                                        <p:cTn id="17" dur="5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autoUpdateAnimBg="0"/>
      <p:bldP spid="37894" grpId="0" animBg="1" autoUpdateAnimBg="0"/>
      <p:bldP spid="37903" grpId="0" animBg="1"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3471362" name="Rectangle 2"/>
          <p:cNvSpPr>
            <a:spLocks noGrp="1" noChangeArrowheads="1"/>
          </p:cNvSpPr>
          <p:nvPr>
            <p:ph type="ctrTitle"/>
          </p:nvPr>
        </p:nvSpPr>
        <p:spPr>
          <a:xfrm>
            <a:off x="685800" y="2693988"/>
            <a:ext cx="7772400" cy="1470025"/>
          </a:xfrm>
          <a:noFill/>
          <a:effectLst>
            <a:outerShdw blurRad="50800" dist="63500" dir="2700000">
              <a:srgbClr val="000000">
                <a:alpha val="43000"/>
              </a:srgbClr>
            </a:outerShdw>
          </a:effectLst>
        </p:spPr>
        <p:txBody>
          <a:bodyPr>
            <a:normAutofit/>
          </a:bodyPr>
          <a:lstStyle/>
          <a:p>
            <a:pPr eaLnBrk="1" hangingPunct="1">
              <a:defRPr/>
            </a:pPr>
            <a:r>
              <a:rPr lang="en-US" sz="8600" dirty="0" smtClean="0">
                <a:latin typeface="Arial Black" pitchFamily="-106" charset="0"/>
                <a:ea typeface="Arial Black" pitchFamily="-106" charset="0"/>
                <a:cs typeface="Arial Black" pitchFamily="-106" charset="0"/>
              </a:rPr>
              <a:t>HOWDY!</a:t>
            </a:r>
          </a:p>
        </p:txBody>
      </p:sp>
      <p:sp>
        <p:nvSpPr>
          <p:cNvPr id="16387" name="Slide Number Placeholder 2"/>
          <p:cNvSpPr>
            <a:spLocks noGrp="1"/>
          </p:cNvSpPr>
          <p:nvPr>
            <p:ph type="sldNum" sz="quarter" idx="12"/>
          </p:nvPr>
        </p:nvSpPr>
        <p:spPr>
          <a:xfrm>
            <a:off x="7010400" y="6448425"/>
            <a:ext cx="2133600" cy="365125"/>
          </a:xfrm>
          <a:noFill/>
        </p:spPr>
        <p:txBody>
          <a:bodyPr/>
          <a:lstStyle/>
          <a:p>
            <a:fld id="{FD27B002-E57B-F142-ACAC-83C18DB76508}" type="slidenum">
              <a:rPr lang="en-US" smtClean="0">
                <a:latin typeface="Arial" charset="0"/>
                <a:ea typeface="ＭＳ Ｐゴシック" charset="-128"/>
                <a:cs typeface="ＭＳ Ｐゴシック" charset="-128"/>
              </a:rPr>
              <a:pPr/>
              <a:t>3</a:t>
            </a:fld>
            <a:endParaRPr lang="en-US" smtClean="0">
              <a:latin typeface="Arial" charset="0"/>
              <a:ea typeface="ＭＳ Ｐゴシック" charset="-128"/>
              <a:cs typeface="ＭＳ Ｐゴシック" charset="-128"/>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42" name="Rectangle 3"/>
          <p:cNvSpPr>
            <a:spLocks noGrp="1" noChangeArrowheads="1"/>
          </p:cNvSpPr>
          <p:nvPr>
            <p:ph type="body" idx="4294967295"/>
          </p:nvPr>
        </p:nvSpPr>
        <p:spPr>
          <a:xfrm>
            <a:off x="685800" y="1123950"/>
            <a:ext cx="7772400" cy="4610100"/>
          </a:xfrm>
        </p:spPr>
        <p:txBody>
          <a:bodyPr/>
          <a:lstStyle/>
          <a:p>
            <a:pPr marL="0" indent="0" algn="ctr" eaLnBrk="1" hangingPunct="1">
              <a:buFontTx/>
              <a:buNone/>
            </a:pPr>
            <a:r>
              <a:rPr lang="en-US" sz="4400" b="1" dirty="0" err="1" smtClean="0">
                <a:solidFill>
                  <a:srgbClr val="008000"/>
                </a:solidFill>
                <a:latin typeface="Arial Black"/>
                <a:cs typeface="Arial Black"/>
              </a:rPr>
              <a:t>Transdisciplinarity</a:t>
            </a:r>
            <a:r>
              <a:rPr lang="en-US" sz="4400" b="1" dirty="0" smtClean="0">
                <a:solidFill>
                  <a:srgbClr val="008000"/>
                </a:solidFill>
                <a:latin typeface="Arial Black"/>
                <a:cs typeface="Arial Black"/>
              </a:rPr>
              <a:t> </a:t>
            </a:r>
            <a:r>
              <a:rPr lang="en-US" b="1" dirty="0" smtClean="0">
                <a:solidFill>
                  <a:srgbClr val="420000"/>
                </a:solidFill>
              </a:rPr>
              <a:t>is concerned, at once, with what is:  </a:t>
            </a:r>
          </a:p>
          <a:p>
            <a:pPr marL="0" lvl="1" indent="0" algn="ctr" eaLnBrk="1" hangingPunct="1">
              <a:buNone/>
            </a:pPr>
            <a:r>
              <a:rPr lang="en-US" sz="3200" b="1" i="1" dirty="0" smtClean="0">
                <a:solidFill>
                  <a:srgbClr val="420000"/>
                </a:solidFill>
                <a:latin typeface="Zapf Dingbats"/>
                <a:ea typeface="Zapf Dingbats"/>
                <a:cs typeface="Zapf Dingbats"/>
              </a:rPr>
              <a:t>✔</a:t>
            </a:r>
            <a:r>
              <a:rPr lang="en-US" sz="3200" b="1" i="1" dirty="0" smtClean="0">
                <a:solidFill>
                  <a:srgbClr val="420000"/>
                </a:solidFill>
                <a:ea typeface="Zapf Dingbats"/>
                <a:cs typeface="Zapf Dingbats"/>
              </a:rPr>
              <a:t> </a:t>
            </a:r>
            <a:r>
              <a:rPr lang="en-US" sz="3200" b="1" i="1" dirty="0" smtClean="0">
                <a:solidFill>
                  <a:srgbClr val="420000"/>
                </a:solidFill>
              </a:rPr>
              <a:t>Between  the disciplines</a:t>
            </a:r>
          </a:p>
          <a:p>
            <a:pPr marL="0" lvl="1" indent="0" algn="ctr" eaLnBrk="1" hangingPunct="1">
              <a:buNone/>
            </a:pPr>
            <a:r>
              <a:rPr lang="en-US" sz="3200" b="1" i="1" dirty="0" smtClean="0">
                <a:solidFill>
                  <a:srgbClr val="420000"/>
                </a:solidFill>
                <a:latin typeface="Zapf Dingbats"/>
                <a:ea typeface="Zapf Dingbats"/>
                <a:cs typeface="Zapf Dingbats"/>
              </a:rPr>
              <a:t>✔</a:t>
            </a:r>
            <a:r>
              <a:rPr lang="en-US" sz="3200" b="1" i="1" dirty="0" smtClean="0">
                <a:solidFill>
                  <a:srgbClr val="420000"/>
                </a:solidFill>
                <a:ea typeface="Zapf Dingbats"/>
                <a:cs typeface="Zapf Dingbats"/>
              </a:rPr>
              <a:t> </a:t>
            </a:r>
            <a:r>
              <a:rPr lang="en-US" sz="3200" b="1" i="1" dirty="0" smtClean="0">
                <a:solidFill>
                  <a:srgbClr val="420000"/>
                </a:solidFill>
              </a:rPr>
              <a:t>Across the different disciplines</a:t>
            </a:r>
          </a:p>
          <a:p>
            <a:pPr marL="0" lvl="1" indent="0" algn="ctr" eaLnBrk="1" hangingPunct="1">
              <a:buNone/>
            </a:pPr>
            <a:r>
              <a:rPr lang="en-US" sz="3200" b="1" i="1" dirty="0" smtClean="0">
                <a:solidFill>
                  <a:srgbClr val="420000"/>
                </a:solidFill>
                <a:latin typeface="Zapf Dingbats"/>
                <a:ea typeface="Zapf Dingbats"/>
                <a:cs typeface="Zapf Dingbats"/>
              </a:rPr>
              <a:t>✔</a:t>
            </a:r>
            <a:r>
              <a:rPr lang="en-US" sz="3200" b="1" i="1" dirty="0" smtClean="0">
                <a:solidFill>
                  <a:srgbClr val="420000"/>
                </a:solidFill>
                <a:ea typeface="Zapf Dingbats"/>
                <a:cs typeface="Zapf Dingbats"/>
              </a:rPr>
              <a:t> </a:t>
            </a:r>
            <a:r>
              <a:rPr lang="en-US" sz="3200" b="1" i="1" dirty="0" smtClean="0">
                <a:solidFill>
                  <a:srgbClr val="420000"/>
                </a:solidFill>
              </a:rPr>
              <a:t>Beyond all disciplines. </a:t>
            </a:r>
          </a:p>
          <a:p>
            <a:pPr marL="0" indent="0" algn="ctr" eaLnBrk="1" hangingPunct="1">
              <a:buNone/>
            </a:pPr>
            <a:r>
              <a:rPr lang="en-US" b="1" dirty="0" smtClean="0">
                <a:solidFill>
                  <a:srgbClr val="420000"/>
                </a:solidFill>
              </a:rPr>
              <a:t>Its goal is  the understanding of the present world under an imperative of unity of knowledge.</a:t>
            </a:r>
          </a:p>
          <a:p>
            <a:pPr marL="0" indent="0" algn="ctr" eaLnBrk="1" hangingPunct="1">
              <a:buFontTx/>
              <a:buNone/>
            </a:pPr>
            <a:endParaRPr lang="en-US" b="1" dirty="0">
              <a:solidFill>
                <a:srgbClr val="420000"/>
              </a:solidFill>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smtClean="0"/>
              <a:t>Transdisciplinarity (cont.)</a:t>
            </a:r>
            <a:endParaRPr lang="en-US"/>
          </a:p>
        </p:txBody>
      </p:sp>
      <p:grpSp>
        <p:nvGrpSpPr>
          <p:cNvPr id="2" name="Group 75"/>
          <p:cNvGrpSpPr>
            <a:grpSpLocks/>
          </p:cNvGrpSpPr>
          <p:nvPr/>
        </p:nvGrpSpPr>
        <p:grpSpPr bwMode="auto">
          <a:xfrm>
            <a:off x="2971800" y="1981200"/>
            <a:ext cx="2667000" cy="3886200"/>
            <a:chOff x="1872" y="1248"/>
            <a:chExt cx="1680" cy="2448"/>
          </a:xfrm>
        </p:grpSpPr>
        <p:grpSp>
          <p:nvGrpSpPr>
            <p:cNvPr id="3" name="Group 36"/>
            <p:cNvGrpSpPr>
              <a:grpSpLocks/>
            </p:cNvGrpSpPr>
            <p:nvPr/>
          </p:nvGrpSpPr>
          <p:grpSpPr bwMode="auto">
            <a:xfrm>
              <a:off x="2208" y="1248"/>
              <a:ext cx="432" cy="1536"/>
              <a:chOff x="2591" y="1296"/>
              <a:chExt cx="673" cy="1776"/>
            </a:xfrm>
          </p:grpSpPr>
          <p:grpSp>
            <p:nvGrpSpPr>
              <p:cNvPr id="4" name="Group 4"/>
              <p:cNvGrpSpPr>
                <a:grpSpLocks/>
              </p:cNvGrpSpPr>
              <p:nvPr/>
            </p:nvGrpSpPr>
            <p:grpSpPr bwMode="auto">
              <a:xfrm>
                <a:off x="2592" y="1414"/>
                <a:ext cx="672" cy="1658"/>
                <a:chOff x="2496" y="1078"/>
                <a:chExt cx="672" cy="1658"/>
              </a:xfrm>
            </p:grpSpPr>
            <p:sp>
              <p:nvSpPr>
                <p:cNvPr id="272431" name="Rectangle 5"/>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2432" name="Oval 6"/>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2433" name="Line 7"/>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34" name="Line 8"/>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35" name="Arc 9"/>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2436" name="Arc 10"/>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2430" name="Oval 17"/>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5" name="Group 38"/>
            <p:cNvGrpSpPr>
              <a:grpSpLocks/>
            </p:cNvGrpSpPr>
            <p:nvPr/>
          </p:nvGrpSpPr>
          <p:grpSpPr bwMode="auto">
            <a:xfrm>
              <a:off x="2832" y="1248"/>
              <a:ext cx="432" cy="1536"/>
              <a:chOff x="2591" y="1296"/>
              <a:chExt cx="673" cy="1776"/>
            </a:xfrm>
          </p:grpSpPr>
          <p:grpSp>
            <p:nvGrpSpPr>
              <p:cNvPr id="6" name="Group 39"/>
              <p:cNvGrpSpPr>
                <a:grpSpLocks/>
              </p:cNvGrpSpPr>
              <p:nvPr/>
            </p:nvGrpSpPr>
            <p:grpSpPr bwMode="auto">
              <a:xfrm>
                <a:off x="2592" y="1414"/>
                <a:ext cx="672" cy="1658"/>
                <a:chOff x="2496" y="1078"/>
                <a:chExt cx="672" cy="1658"/>
              </a:xfrm>
            </p:grpSpPr>
            <p:sp>
              <p:nvSpPr>
                <p:cNvPr id="272423" name="Rectangle 40"/>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2424" name="Oval 41"/>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2425" name="Line 42"/>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26" name="Line 43"/>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27" name="Arc 44"/>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2428" name="Arc 45"/>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2422" name="Oval 46"/>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7" name="Group 47"/>
            <p:cNvGrpSpPr>
              <a:grpSpLocks/>
            </p:cNvGrpSpPr>
            <p:nvPr/>
          </p:nvGrpSpPr>
          <p:grpSpPr bwMode="auto">
            <a:xfrm>
              <a:off x="3120" y="1728"/>
              <a:ext cx="432" cy="1536"/>
              <a:chOff x="2591" y="1296"/>
              <a:chExt cx="673" cy="1776"/>
            </a:xfrm>
          </p:grpSpPr>
          <p:grpSp>
            <p:nvGrpSpPr>
              <p:cNvPr id="8" name="Group 48"/>
              <p:cNvGrpSpPr>
                <a:grpSpLocks/>
              </p:cNvGrpSpPr>
              <p:nvPr/>
            </p:nvGrpSpPr>
            <p:grpSpPr bwMode="auto">
              <a:xfrm>
                <a:off x="2592" y="1414"/>
                <a:ext cx="672" cy="1658"/>
                <a:chOff x="2496" y="1078"/>
                <a:chExt cx="672" cy="1658"/>
              </a:xfrm>
            </p:grpSpPr>
            <p:sp>
              <p:nvSpPr>
                <p:cNvPr id="272415" name="Rectangle 49"/>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2416" name="Oval 50"/>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2417" name="Line 51"/>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18" name="Line 52"/>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19" name="Arc 53"/>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2420" name="Arc 54"/>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2414" name="Oval 55"/>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9" name="Group 56"/>
            <p:cNvGrpSpPr>
              <a:grpSpLocks/>
            </p:cNvGrpSpPr>
            <p:nvPr/>
          </p:nvGrpSpPr>
          <p:grpSpPr bwMode="auto">
            <a:xfrm>
              <a:off x="2544" y="2160"/>
              <a:ext cx="432" cy="1536"/>
              <a:chOff x="2591" y="1296"/>
              <a:chExt cx="673" cy="1776"/>
            </a:xfrm>
          </p:grpSpPr>
          <p:grpSp>
            <p:nvGrpSpPr>
              <p:cNvPr id="10" name="Group 57"/>
              <p:cNvGrpSpPr>
                <a:grpSpLocks/>
              </p:cNvGrpSpPr>
              <p:nvPr/>
            </p:nvGrpSpPr>
            <p:grpSpPr bwMode="auto">
              <a:xfrm>
                <a:off x="2592" y="1414"/>
                <a:ext cx="672" cy="1658"/>
                <a:chOff x="2496" y="1078"/>
                <a:chExt cx="672" cy="1658"/>
              </a:xfrm>
            </p:grpSpPr>
            <p:sp>
              <p:nvSpPr>
                <p:cNvPr id="272407" name="Rectangle 58"/>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2408" name="Oval 59"/>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2409" name="Line 60"/>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10" name="Line 61"/>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11" name="Arc 62"/>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2412" name="Arc 63"/>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2406" name="Oval 64"/>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11" name="Group 65"/>
            <p:cNvGrpSpPr>
              <a:grpSpLocks/>
            </p:cNvGrpSpPr>
            <p:nvPr/>
          </p:nvGrpSpPr>
          <p:grpSpPr bwMode="auto">
            <a:xfrm>
              <a:off x="1872" y="1728"/>
              <a:ext cx="432" cy="1536"/>
              <a:chOff x="2591" y="1296"/>
              <a:chExt cx="673" cy="1776"/>
            </a:xfrm>
          </p:grpSpPr>
          <p:grpSp>
            <p:nvGrpSpPr>
              <p:cNvPr id="12" name="Group 66"/>
              <p:cNvGrpSpPr>
                <a:grpSpLocks/>
              </p:cNvGrpSpPr>
              <p:nvPr/>
            </p:nvGrpSpPr>
            <p:grpSpPr bwMode="auto">
              <a:xfrm>
                <a:off x="2592" y="1414"/>
                <a:ext cx="672" cy="1658"/>
                <a:chOff x="2496" y="1078"/>
                <a:chExt cx="672" cy="1658"/>
              </a:xfrm>
            </p:grpSpPr>
            <p:sp>
              <p:nvSpPr>
                <p:cNvPr id="272399" name="Rectangle 67"/>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2400" name="Oval 68"/>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2401" name="Line 69"/>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02" name="Line 70"/>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2403" name="Arc 71"/>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2404" name="Arc 72"/>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2398" name="Oval 73"/>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grpSp>
        <p:nvGrpSpPr>
          <p:cNvPr id="13" name="Group 74"/>
          <p:cNvGrpSpPr>
            <a:grpSpLocks/>
          </p:cNvGrpSpPr>
          <p:nvPr/>
        </p:nvGrpSpPr>
        <p:grpSpPr bwMode="auto">
          <a:xfrm>
            <a:off x="4267200" y="1447800"/>
            <a:ext cx="4289425" cy="1422400"/>
            <a:chOff x="2688" y="912"/>
            <a:chExt cx="2702" cy="896"/>
          </a:xfrm>
        </p:grpSpPr>
        <p:sp>
          <p:nvSpPr>
            <p:cNvPr id="272389" name="Oval 19"/>
            <p:cNvSpPr>
              <a:spLocks noChangeArrowheads="1"/>
            </p:cNvSpPr>
            <p:nvPr/>
          </p:nvSpPr>
          <p:spPr bwMode="auto">
            <a:xfrm>
              <a:off x="2688" y="1712"/>
              <a:ext cx="192" cy="96"/>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2390" name="Line 20"/>
            <p:cNvSpPr>
              <a:spLocks noChangeShapeType="1"/>
            </p:cNvSpPr>
            <p:nvPr/>
          </p:nvSpPr>
          <p:spPr bwMode="auto">
            <a:xfrm flipH="1">
              <a:off x="2880" y="1104"/>
              <a:ext cx="1680" cy="656"/>
            </a:xfrm>
            <a:prstGeom prst="line">
              <a:avLst/>
            </a:prstGeom>
            <a:noFill/>
            <a:ln w="9525">
              <a:solidFill>
                <a:srgbClr val="420000"/>
              </a:solidFill>
              <a:round/>
              <a:headEnd/>
              <a:tailEnd type="triangle" w="med" len="med"/>
            </a:ln>
          </p:spPr>
          <p:txBody>
            <a:bodyPr wrap="none" anchor="ctr">
              <a:prstTxWarp prst="textNoShape">
                <a:avLst/>
              </a:prstTxWarp>
            </a:bodyPr>
            <a:lstStyle/>
            <a:p>
              <a:endParaRPr lang="en-US"/>
            </a:p>
          </p:txBody>
        </p:sp>
        <p:sp>
          <p:nvSpPr>
            <p:cNvPr id="272391" name="Rectangle 21"/>
            <p:cNvSpPr>
              <a:spLocks noChangeArrowheads="1"/>
            </p:cNvSpPr>
            <p:nvPr/>
          </p:nvSpPr>
          <p:spPr bwMode="auto">
            <a:xfrm>
              <a:off x="4272" y="912"/>
              <a:ext cx="1118" cy="233"/>
            </a:xfrm>
            <a:prstGeom prst="rect">
              <a:avLst/>
            </a:prstGeom>
            <a:noFill/>
            <a:ln w="9525">
              <a:noFill/>
              <a:miter lim="800000"/>
              <a:headEnd/>
              <a:tailEnd/>
            </a:ln>
          </p:spPr>
          <p:txBody>
            <a:bodyPr wrap="none">
              <a:prstTxWarp prst="textNoShape">
                <a:avLst/>
              </a:prstTxWarp>
              <a:spAutoFit/>
            </a:bodyPr>
            <a:lstStyle/>
            <a:p>
              <a:r>
                <a:rPr lang="en-US" dirty="0">
                  <a:solidFill>
                    <a:srgbClr val="420000"/>
                  </a:solidFill>
                </a:rPr>
                <a:t>Research</a:t>
              </a:r>
              <a:r>
                <a:rPr lang="en-US" dirty="0">
                  <a:solidFill>
                    <a:srgbClr val="800000"/>
                  </a:solidFill>
                </a:rPr>
                <a:t> Topic</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4" name="Rectangle 5"/>
          <p:cNvSpPr>
            <a:spLocks noGrp="1" noChangeArrowheads="1"/>
          </p:cNvSpPr>
          <p:nvPr>
            <p:ph type="title"/>
          </p:nvPr>
        </p:nvSpPr>
        <p:spPr/>
        <p:txBody>
          <a:bodyPr/>
          <a:lstStyle/>
          <a:p>
            <a:r>
              <a:rPr lang="en-US" smtClean="0"/>
              <a:t>Transdisciplinarity (cont.)</a:t>
            </a:r>
            <a:endParaRPr lang="en-US"/>
          </a:p>
        </p:txBody>
      </p:sp>
      <p:grpSp>
        <p:nvGrpSpPr>
          <p:cNvPr id="2" name="Group 114"/>
          <p:cNvGrpSpPr>
            <a:grpSpLocks/>
          </p:cNvGrpSpPr>
          <p:nvPr/>
        </p:nvGrpSpPr>
        <p:grpSpPr bwMode="auto">
          <a:xfrm>
            <a:off x="1676400" y="1066800"/>
            <a:ext cx="6880225" cy="5400675"/>
            <a:chOff x="1056" y="672"/>
            <a:chExt cx="4334" cy="3402"/>
          </a:xfrm>
        </p:grpSpPr>
        <p:grpSp>
          <p:nvGrpSpPr>
            <p:cNvPr id="3" name="Group 2"/>
            <p:cNvGrpSpPr>
              <a:grpSpLocks/>
            </p:cNvGrpSpPr>
            <p:nvPr/>
          </p:nvGrpSpPr>
          <p:grpSpPr bwMode="auto">
            <a:xfrm>
              <a:off x="1056" y="720"/>
              <a:ext cx="3354" cy="3354"/>
              <a:chOff x="2278" y="1050"/>
              <a:chExt cx="2980" cy="2980"/>
            </a:xfrm>
          </p:grpSpPr>
          <p:sp>
            <p:nvSpPr>
              <p:cNvPr id="274496" name="Oval 3"/>
              <p:cNvSpPr>
                <a:spLocks noChangeArrowheads="1"/>
              </p:cNvSpPr>
              <p:nvPr/>
            </p:nvSpPr>
            <p:spPr bwMode="auto">
              <a:xfrm>
                <a:off x="2278" y="1050"/>
                <a:ext cx="2980" cy="2980"/>
              </a:xfrm>
              <a:prstGeom prst="ellipse">
                <a:avLst/>
              </a:prstGeom>
              <a:solidFill>
                <a:srgbClr val="C0C0C0"/>
              </a:solid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97" name="Arc 4"/>
              <p:cNvSpPr>
                <a:spLocks/>
              </p:cNvSpPr>
              <p:nvPr/>
            </p:nvSpPr>
            <p:spPr bwMode="auto">
              <a:xfrm rot="-5400000">
                <a:off x="3549" y="831"/>
                <a:ext cx="438" cy="2977"/>
              </a:xfrm>
              <a:custGeom>
                <a:avLst/>
                <a:gdLst>
                  <a:gd name="T0" fmla="*/ 0 w 21600"/>
                  <a:gd name="T1" fmla="*/ 0 h 43169"/>
                  <a:gd name="T2" fmla="*/ 0 w 21600"/>
                  <a:gd name="T3" fmla="*/ 0 h 43169"/>
                  <a:gd name="T4" fmla="*/ 0 w 21600"/>
                  <a:gd name="T5" fmla="*/ 0 h 43169"/>
                  <a:gd name="T6" fmla="*/ 0 60000 65536"/>
                  <a:gd name="T7" fmla="*/ 0 60000 65536"/>
                  <a:gd name="T8" fmla="*/ 0 60000 65536"/>
                  <a:gd name="T9" fmla="*/ 0 w 21600"/>
                  <a:gd name="T10" fmla="*/ 0 h 43169"/>
                  <a:gd name="T11" fmla="*/ 21600 w 21600"/>
                  <a:gd name="T12" fmla="*/ 43169 h 43169"/>
                </a:gdLst>
                <a:ahLst/>
                <a:cxnLst>
                  <a:cxn ang="T6">
                    <a:pos x="T0" y="T1"/>
                  </a:cxn>
                  <a:cxn ang="T7">
                    <a:pos x="T2" y="T3"/>
                  </a:cxn>
                  <a:cxn ang="T8">
                    <a:pos x="T4" y="T5"/>
                  </a:cxn>
                </a:cxnLst>
                <a:rect l="T9" t="T10" r="T11" b="T12"/>
                <a:pathLst>
                  <a:path w="21600" h="43169" fill="none" extrusionOk="0">
                    <a:moveTo>
                      <a:pt x="0" y="-1"/>
                    </a:moveTo>
                    <a:cubicBezTo>
                      <a:pt x="11929" y="0"/>
                      <a:pt x="21600" y="9670"/>
                      <a:pt x="21600" y="21600"/>
                    </a:cubicBezTo>
                    <a:cubicBezTo>
                      <a:pt x="21600" y="33082"/>
                      <a:pt x="12616" y="42557"/>
                      <a:pt x="1151" y="43169"/>
                    </a:cubicBezTo>
                  </a:path>
                  <a:path w="21600" h="43169" stroke="0" extrusionOk="0">
                    <a:moveTo>
                      <a:pt x="0" y="-1"/>
                    </a:moveTo>
                    <a:cubicBezTo>
                      <a:pt x="11929" y="0"/>
                      <a:pt x="21600" y="9670"/>
                      <a:pt x="21600" y="21600"/>
                    </a:cubicBezTo>
                    <a:cubicBezTo>
                      <a:pt x="21600" y="33082"/>
                      <a:pt x="12616" y="42557"/>
                      <a:pt x="1151" y="43169"/>
                    </a:cubicBezTo>
                    <a:lnTo>
                      <a:pt x="0" y="21600"/>
                    </a:lnTo>
                    <a:close/>
                  </a:path>
                </a:pathLst>
              </a:custGeom>
              <a:noFill/>
              <a:ln w="38100">
                <a:solidFill>
                  <a:schemeClr val="accent2"/>
                </a:solidFill>
                <a:round/>
                <a:headEnd/>
                <a:tailEnd/>
              </a:ln>
            </p:spPr>
            <p:txBody>
              <a:bodyPr wrap="none" anchor="ctr">
                <a:prstTxWarp prst="textNoShape">
                  <a:avLst/>
                </a:prstTxWarp>
              </a:bodyPr>
              <a:lstStyle/>
              <a:p>
                <a:endParaRPr lang="en-US">
                  <a:solidFill>
                    <a:srgbClr val="800000"/>
                  </a:solidFill>
                </a:endParaRPr>
              </a:p>
            </p:txBody>
          </p:sp>
        </p:grpSp>
        <p:grpSp>
          <p:nvGrpSpPr>
            <p:cNvPr id="4" name="Group 113"/>
            <p:cNvGrpSpPr>
              <a:grpSpLocks/>
            </p:cNvGrpSpPr>
            <p:nvPr/>
          </p:nvGrpSpPr>
          <p:grpSpPr bwMode="auto">
            <a:xfrm>
              <a:off x="1872" y="912"/>
              <a:ext cx="3518" cy="2784"/>
              <a:chOff x="1872" y="912"/>
              <a:chExt cx="3518" cy="2784"/>
            </a:xfrm>
          </p:grpSpPr>
          <p:grpSp>
            <p:nvGrpSpPr>
              <p:cNvPr id="5" name="Group 64"/>
              <p:cNvGrpSpPr>
                <a:grpSpLocks/>
              </p:cNvGrpSpPr>
              <p:nvPr/>
            </p:nvGrpSpPr>
            <p:grpSpPr bwMode="auto">
              <a:xfrm>
                <a:off x="2208" y="1248"/>
                <a:ext cx="432" cy="1536"/>
                <a:chOff x="2591" y="1296"/>
                <a:chExt cx="673" cy="1776"/>
              </a:xfrm>
            </p:grpSpPr>
            <p:grpSp>
              <p:nvGrpSpPr>
                <p:cNvPr id="6" name="Group 65"/>
                <p:cNvGrpSpPr>
                  <a:grpSpLocks/>
                </p:cNvGrpSpPr>
                <p:nvPr/>
              </p:nvGrpSpPr>
              <p:grpSpPr bwMode="auto">
                <a:xfrm>
                  <a:off x="2592" y="1414"/>
                  <a:ext cx="672" cy="1658"/>
                  <a:chOff x="2496" y="1078"/>
                  <a:chExt cx="672" cy="1658"/>
                </a:xfrm>
              </p:grpSpPr>
              <p:sp>
                <p:nvSpPr>
                  <p:cNvPr id="274490" name="Rectangle 66"/>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4491" name="Oval 67"/>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4492" name="Line 68"/>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93" name="Line 69"/>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94" name="Arc 70"/>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4495" name="Arc 71"/>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4489" name="Oval 72"/>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7" name="Group 73"/>
              <p:cNvGrpSpPr>
                <a:grpSpLocks/>
              </p:cNvGrpSpPr>
              <p:nvPr/>
            </p:nvGrpSpPr>
            <p:grpSpPr bwMode="auto">
              <a:xfrm>
                <a:off x="2832" y="1248"/>
                <a:ext cx="432" cy="1536"/>
                <a:chOff x="2591" y="1296"/>
                <a:chExt cx="673" cy="1776"/>
              </a:xfrm>
            </p:grpSpPr>
            <p:grpSp>
              <p:nvGrpSpPr>
                <p:cNvPr id="8" name="Group 74"/>
                <p:cNvGrpSpPr>
                  <a:grpSpLocks/>
                </p:cNvGrpSpPr>
                <p:nvPr/>
              </p:nvGrpSpPr>
              <p:grpSpPr bwMode="auto">
                <a:xfrm>
                  <a:off x="2592" y="1414"/>
                  <a:ext cx="672" cy="1658"/>
                  <a:chOff x="2496" y="1078"/>
                  <a:chExt cx="672" cy="1658"/>
                </a:xfrm>
              </p:grpSpPr>
              <p:sp>
                <p:nvSpPr>
                  <p:cNvPr id="274482" name="Rectangle 75"/>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4483" name="Oval 76"/>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4484" name="Line 77"/>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85" name="Line 78"/>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86" name="Arc 79"/>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4487" name="Arc 80"/>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4481" name="Oval 81"/>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9" name="Group 82"/>
              <p:cNvGrpSpPr>
                <a:grpSpLocks/>
              </p:cNvGrpSpPr>
              <p:nvPr/>
            </p:nvGrpSpPr>
            <p:grpSpPr bwMode="auto">
              <a:xfrm>
                <a:off x="3120" y="1728"/>
                <a:ext cx="432" cy="1536"/>
                <a:chOff x="2591" y="1296"/>
                <a:chExt cx="673" cy="1776"/>
              </a:xfrm>
            </p:grpSpPr>
            <p:grpSp>
              <p:nvGrpSpPr>
                <p:cNvPr id="10" name="Group 83"/>
                <p:cNvGrpSpPr>
                  <a:grpSpLocks/>
                </p:cNvGrpSpPr>
                <p:nvPr/>
              </p:nvGrpSpPr>
              <p:grpSpPr bwMode="auto">
                <a:xfrm>
                  <a:off x="2592" y="1414"/>
                  <a:ext cx="672" cy="1658"/>
                  <a:chOff x="2496" y="1078"/>
                  <a:chExt cx="672" cy="1658"/>
                </a:xfrm>
              </p:grpSpPr>
              <p:sp>
                <p:nvSpPr>
                  <p:cNvPr id="274474" name="Rectangle 84"/>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4475" name="Oval 85"/>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4476" name="Line 86"/>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77" name="Line 87"/>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78" name="Arc 88"/>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4479" name="Arc 89"/>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4473" name="Oval 90"/>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11" name="Group 91"/>
              <p:cNvGrpSpPr>
                <a:grpSpLocks/>
              </p:cNvGrpSpPr>
              <p:nvPr/>
            </p:nvGrpSpPr>
            <p:grpSpPr bwMode="auto">
              <a:xfrm>
                <a:off x="2544" y="2160"/>
                <a:ext cx="432" cy="1536"/>
                <a:chOff x="2591" y="1296"/>
                <a:chExt cx="673" cy="1776"/>
              </a:xfrm>
            </p:grpSpPr>
            <p:grpSp>
              <p:nvGrpSpPr>
                <p:cNvPr id="12" name="Group 92"/>
                <p:cNvGrpSpPr>
                  <a:grpSpLocks/>
                </p:cNvGrpSpPr>
                <p:nvPr/>
              </p:nvGrpSpPr>
              <p:grpSpPr bwMode="auto">
                <a:xfrm>
                  <a:off x="2592" y="1414"/>
                  <a:ext cx="672" cy="1658"/>
                  <a:chOff x="2496" y="1078"/>
                  <a:chExt cx="672" cy="1658"/>
                </a:xfrm>
              </p:grpSpPr>
              <p:sp>
                <p:nvSpPr>
                  <p:cNvPr id="274466" name="Rectangle 93"/>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4467" name="Oval 94"/>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4468" name="Line 95"/>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69" name="Line 96"/>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70" name="Arc 97"/>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4471" name="Arc 98"/>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4465" name="Oval 99"/>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13" name="Group 100"/>
              <p:cNvGrpSpPr>
                <a:grpSpLocks/>
              </p:cNvGrpSpPr>
              <p:nvPr/>
            </p:nvGrpSpPr>
            <p:grpSpPr bwMode="auto">
              <a:xfrm>
                <a:off x="1872" y="1728"/>
                <a:ext cx="432" cy="1536"/>
                <a:chOff x="2591" y="1296"/>
                <a:chExt cx="673" cy="1776"/>
              </a:xfrm>
            </p:grpSpPr>
            <p:grpSp>
              <p:nvGrpSpPr>
                <p:cNvPr id="14" name="Group 101"/>
                <p:cNvGrpSpPr>
                  <a:grpSpLocks/>
                </p:cNvGrpSpPr>
                <p:nvPr/>
              </p:nvGrpSpPr>
              <p:grpSpPr bwMode="auto">
                <a:xfrm>
                  <a:off x="2592" y="1414"/>
                  <a:ext cx="672" cy="1658"/>
                  <a:chOff x="2496" y="1078"/>
                  <a:chExt cx="672" cy="1658"/>
                </a:xfrm>
              </p:grpSpPr>
              <p:sp>
                <p:nvSpPr>
                  <p:cNvPr id="274458" name="Rectangle 102"/>
                  <p:cNvSpPr>
                    <a:spLocks noChangeArrowheads="1"/>
                  </p:cNvSpPr>
                  <p:nvPr/>
                </p:nvSpPr>
                <p:spPr bwMode="auto">
                  <a:xfrm rot="-5400000">
                    <a:off x="2057" y="1524"/>
                    <a:ext cx="1550" cy="672"/>
                  </a:xfrm>
                  <a:prstGeom prst="rect">
                    <a:avLst/>
                  </a:prstGeom>
                  <a:solidFill>
                    <a:schemeClr val="accent1"/>
                  </a:solidFill>
                  <a:ln w="9525">
                    <a:noFill/>
                    <a:miter lim="800000"/>
                    <a:headEnd/>
                    <a:tailEnd/>
                  </a:ln>
                </p:spPr>
                <p:txBody>
                  <a:bodyPr wrap="none" anchor="ctr">
                    <a:prstTxWarp prst="textNoShape">
                      <a:avLst/>
                    </a:prstTxWarp>
                  </a:bodyPr>
                  <a:lstStyle/>
                  <a:p>
                    <a:endParaRPr lang="en-US">
                      <a:solidFill>
                        <a:srgbClr val="800000"/>
                      </a:solidFill>
                    </a:endParaRPr>
                  </a:p>
                </p:txBody>
              </p:sp>
              <p:sp>
                <p:nvSpPr>
                  <p:cNvPr id="274459" name="Oval 103"/>
                  <p:cNvSpPr>
                    <a:spLocks noChangeArrowheads="1"/>
                  </p:cNvSpPr>
                  <p:nvPr/>
                </p:nvSpPr>
                <p:spPr bwMode="auto">
                  <a:xfrm rot="-5400000">
                    <a:off x="2707" y="2274"/>
                    <a:ext cx="250" cy="672"/>
                  </a:xfrm>
                  <a:prstGeom prst="ellipse">
                    <a:avLst/>
                  </a:prstGeom>
                  <a:solidFill>
                    <a:schemeClr val="accent1"/>
                  </a:solidFill>
                  <a:ln w="9525">
                    <a:noFill/>
                    <a:round/>
                    <a:headEnd/>
                    <a:tailEnd/>
                  </a:ln>
                </p:spPr>
                <p:txBody>
                  <a:bodyPr wrap="none" anchor="ctr">
                    <a:prstTxWarp prst="textNoShape">
                      <a:avLst/>
                    </a:prstTxWarp>
                  </a:bodyPr>
                  <a:lstStyle/>
                  <a:p>
                    <a:endParaRPr lang="en-US">
                      <a:solidFill>
                        <a:srgbClr val="800000"/>
                      </a:solidFill>
                    </a:endParaRPr>
                  </a:p>
                </p:txBody>
              </p:sp>
              <p:sp>
                <p:nvSpPr>
                  <p:cNvPr id="274460" name="Line 104"/>
                  <p:cNvSpPr>
                    <a:spLocks noChangeShapeType="1"/>
                  </p:cNvSpPr>
                  <p:nvPr/>
                </p:nvSpPr>
                <p:spPr bwMode="auto">
                  <a:xfrm>
                    <a:off x="2496"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61" name="Line 105"/>
                  <p:cNvSpPr>
                    <a:spLocks noChangeShapeType="1"/>
                  </p:cNvSpPr>
                  <p:nvPr/>
                </p:nvSpPr>
                <p:spPr bwMode="auto">
                  <a:xfrm>
                    <a:off x="3168" y="1078"/>
                    <a:ext cx="0" cy="15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4462" name="Arc 106"/>
                  <p:cNvSpPr>
                    <a:spLocks/>
                  </p:cNvSpPr>
                  <p:nvPr/>
                </p:nvSpPr>
                <p:spPr bwMode="auto">
                  <a:xfrm flipV="1">
                    <a:off x="2832" y="2618"/>
                    <a:ext cx="336" cy="11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4463" name="Arc 107"/>
                  <p:cNvSpPr>
                    <a:spLocks/>
                  </p:cNvSpPr>
                  <p:nvPr/>
                </p:nvSpPr>
                <p:spPr bwMode="auto">
                  <a:xfrm flipH="1" flipV="1">
                    <a:off x="2496" y="2611"/>
                    <a:ext cx="371" cy="125"/>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786" y="-1"/>
                        </a:moveTo>
                        <a:cubicBezTo>
                          <a:pt x="12401" y="422"/>
                          <a:pt x="21600" y="9961"/>
                          <a:pt x="21600" y="21585"/>
                        </a:cubicBezTo>
                      </a:path>
                      <a:path w="21600" h="21585" stroke="0" extrusionOk="0">
                        <a:moveTo>
                          <a:pt x="786" y="-1"/>
                        </a:moveTo>
                        <a:cubicBezTo>
                          <a:pt x="12401" y="422"/>
                          <a:pt x="21600" y="9961"/>
                          <a:pt x="21600" y="21585"/>
                        </a:cubicBezTo>
                        <a:lnTo>
                          <a:pt x="0" y="21585"/>
                        </a:lnTo>
                        <a:close/>
                      </a:path>
                    </a:pathLst>
                  </a:custGeom>
                  <a:no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sp>
              <p:nvSpPr>
                <p:cNvPr id="274457" name="Oval 108"/>
                <p:cNvSpPr>
                  <a:spLocks noChangeArrowheads="1"/>
                </p:cNvSpPr>
                <p:nvPr/>
              </p:nvSpPr>
              <p:spPr bwMode="auto">
                <a:xfrm rot="-5400000">
                  <a:off x="2802" y="1085"/>
                  <a:ext cx="250" cy="672"/>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grpSp>
          <p:grpSp>
            <p:nvGrpSpPr>
              <p:cNvPr id="15" name="Group 109"/>
              <p:cNvGrpSpPr>
                <a:grpSpLocks/>
              </p:cNvGrpSpPr>
              <p:nvPr/>
            </p:nvGrpSpPr>
            <p:grpSpPr bwMode="auto">
              <a:xfrm>
                <a:off x="2688" y="912"/>
                <a:ext cx="2702" cy="896"/>
                <a:chOff x="2688" y="912"/>
                <a:chExt cx="2702" cy="896"/>
              </a:xfrm>
            </p:grpSpPr>
            <p:sp>
              <p:nvSpPr>
                <p:cNvPr id="274453" name="Oval 110"/>
                <p:cNvSpPr>
                  <a:spLocks noChangeArrowheads="1"/>
                </p:cNvSpPr>
                <p:nvPr/>
              </p:nvSpPr>
              <p:spPr bwMode="auto">
                <a:xfrm>
                  <a:off x="2688" y="1712"/>
                  <a:ext cx="192" cy="96"/>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solidFill>
                      <a:srgbClr val="800000"/>
                    </a:solidFill>
                  </a:endParaRPr>
                </a:p>
              </p:txBody>
            </p:sp>
            <p:sp>
              <p:nvSpPr>
                <p:cNvPr id="274454" name="Line 111"/>
                <p:cNvSpPr>
                  <a:spLocks noChangeShapeType="1"/>
                </p:cNvSpPr>
                <p:nvPr/>
              </p:nvSpPr>
              <p:spPr bwMode="auto">
                <a:xfrm flipH="1">
                  <a:off x="2880" y="1104"/>
                  <a:ext cx="1680" cy="656"/>
                </a:xfrm>
                <a:prstGeom prst="line">
                  <a:avLst/>
                </a:prstGeom>
                <a:noFill/>
                <a:ln w="9525">
                  <a:solidFill>
                    <a:srgbClr val="420000"/>
                  </a:solidFill>
                  <a:round/>
                  <a:headEnd/>
                  <a:tailEnd type="triangle" w="med" len="med"/>
                </a:ln>
              </p:spPr>
              <p:txBody>
                <a:bodyPr wrap="none" anchor="ctr">
                  <a:prstTxWarp prst="textNoShape">
                    <a:avLst/>
                  </a:prstTxWarp>
                </a:bodyPr>
                <a:lstStyle/>
                <a:p>
                  <a:endParaRPr lang="en-US"/>
                </a:p>
              </p:txBody>
            </p:sp>
            <p:sp>
              <p:nvSpPr>
                <p:cNvPr id="274455" name="Rectangle 112"/>
                <p:cNvSpPr>
                  <a:spLocks noChangeArrowheads="1"/>
                </p:cNvSpPr>
                <p:nvPr/>
              </p:nvSpPr>
              <p:spPr bwMode="auto">
                <a:xfrm>
                  <a:off x="4272" y="912"/>
                  <a:ext cx="1118" cy="233"/>
                </a:xfrm>
                <a:prstGeom prst="rect">
                  <a:avLst/>
                </a:prstGeom>
                <a:noFill/>
                <a:ln w="9525">
                  <a:noFill/>
                  <a:miter lim="800000"/>
                  <a:headEnd/>
                  <a:tailEnd/>
                </a:ln>
              </p:spPr>
              <p:txBody>
                <a:bodyPr wrap="none">
                  <a:prstTxWarp prst="textNoShape">
                    <a:avLst/>
                  </a:prstTxWarp>
                  <a:spAutoFit/>
                </a:bodyPr>
                <a:lstStyle/>
                <a:p>
                  <a:r>
                    <a:rPr lang="en-US" dirty="0">
                      <a:solidFill>
                        <a:srgbClr val="420000"/>
                      </a:solidFill>
                    </a:rPr>
                    <a:t>Research Topic</a:t>
                  </a:r>
                </a:p>
              </p:txBody>
            </p:sp>
          </p:grpSp>
        </p:grpSp>
        <p:grpSp>
          <p:nvGrpSpPr>
            <p:cNvPr id="16" name="Group 55"/>
            <p:cNvGrpSpPr>
              <a:grpSpLocks/>
            </p:cNvGrpSpPr>
            <p:nvPr/>
          </p:nvGrpSpPr>
          <p:grpSpPr bwMode="auto">
            <a:xfrm>
              <a:off x="1057" y="672"/>
              <a:ext cx="3350" cy="3399"/>
              <a:chOff x="2279" y="1008"/>
              <a:chExt cx="2977" cy="3020"/>
            </a:xfrm>
          </p:grpSpPr>
          <p:sp>
            <p:nvSpPr>
              <p:cNvPr id="274439" name="Arc 56"/>
              <p:cNvSpPr>
                <a:spLocks/>
              </p:cNvSpPr>
              <p:nvPr/>
            </p:nvSpPr>
            <p:spPr bwMode="auto">
              <a:xfrm>
                <a:off x="3768" y="1051"/>
                <a:ext cx="1096" cy="2977"/>
              </a:xfrm>
              <a:custGeom>
                <a:avLst/>
                <a:gdLst>
                  <a:gd name="T0" fmla="*/ 0 w 21600"/>
                  <a:gd name="T1" fmla="*/ 0 h 43169"/>
                  <a:gd name="T2" fmla="*/ 0 w 21600"/>
                  <a:gd name="T3" fmla="*/ 0 h 43169"/>
                  <a:gd name="T4" fmla="*/ 0 w 21600"/>
                  <a:gd name="T5" fmla="*/ 0 h 43169"/>
                  <a:gd name="T6" fmla="*/ 0 60000 65536"/>
                  <a:gd name="T7" fmla="*/ 0 60000 65536"/>
                  <a:gd name="T8" fmla="*/ 0 60000 65536"/>
                  <a:gd name="T9" fmla="*/ 0 w 21600"/>
                  <a:gd name="T10" fmla="*/ 0 h 43169"/>
                  <a:gd name="T11" fmla="*/ 21600 w 21600"/>
                  <a:gd name="T12" fmla="*/ 43169 h 43169"/>
                </a:gdLst>
                <a:ahLst/>
                <a:cxnLst>
                  <a:cxn ang="T6">
                    <a:pos x="T0" y="T1"/>
                  </a:cxn>
                  <a:cxn ang="T7">
                    <a:pos x="T2" y="T3"/>
                  </a:cxn>
                  <a:cxn ang="T8">
                    <a:pos x="T4" y="T5"/>
                  </a:cxn>
                </a:cxnLst>
                <a:rect l="T9" t="T10" r="T11" b="T12"/>
                <a:pathLst>
                  <a:path w="21600" h="43169" fill="none" extrusionOk="0">
                    <a:moveTo>
                      <a:pt x="0" y="-1"/>
                    </a:moveTo>
                    <a:cubicBezTo>
                      <a:pt x="11929" y="0"/>
                      <a:pt x="21600" y="9670"/>
                      <a:pt x="21600" y="21600"/>
                    </a:cubicBezTo>
                    <a:cubicBezTo>
                      <a:pt x="21600" y="33082"/>
                      <a:pt x="12616" y="42557"/>
                      <a:pt x="1151" y="43169"/>
                    </a:cubicBezTo>
                  </a:path>
                  <a:path w="21600" h="43169" stroke="0" extrusionOk="0">
                    <a:moveTo>
                      <a:pt x="0" y="-1"/>
                    </a:moveTo>
                    <a:cubicBezTo>
                      <a:pt x="11929" y="0"/>
                      <a:pt x="21600" y="9670"/>
                      <a:pt x="21600" y="21600"/>
                    </a:cubicBezTo>
                    <a:cubicBezTo>
                      <a:pt x="21600" y="33082"/>
                      <a:pt x="12616" y="42557"/>
                      <a:pt x="1151" y="43169"/>
                    </a:cubicBezTo>
                    <a:lnTo>
                      <a:pt x="0" y="21600"/>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40" name="Arc 57"/>
              <p:cNvSpPr>
                <a:spLocks/>
              </p:cNvSpPr>
              <p:nvPr/>
            </p:nvSpPr>
            <p:spPr bwMode="auto">
              <a:xfrm rot="10800000">
                <a:off x="2672" y="1051"/>
                <a:ext cx="1096" cy="2977"/>
              </a:xfrm>
              <a:custGeom>
                <a:avLst/>
                <a:gdLst>
                  <a:gd name="T0" fmla="*/ 0 w 21600"/>
                  <a:gd name="T1" fmla="*/ 0 h 43169"/>
                  <a:gd name="T2" fmla="*/ 0 w 21600"/>
                  <a:gd name="T3" fmla="*/ 0 h 43169"/>
                  <a:gd name="T4" fmla="*/ 0 w 21600"/>
                  <a:gd name="T5" fmla="*/ 0 h 43169"/>
                  <a:gd name="T6" fmla="*/ 0 60000 65536"/>
                  <a:gd name="T7" fmla="*/ 0 60000 65536"/>
                  <a:gd name="T8" fmla="*/ 0 60000 65536"/>
                  <a:gd name="T9" fmla="*/ 0 w 21600"/>
                  <a:gd name="T10" fmla="*/ 0 h 43169"/>
                  <a:gd name="T11" fmla="*/ 21600 w 21600"/>
                  <a:gd name="T12" fmla="*/ 43169 h 43169"/>
                </a:gdLst>
                <a:ahLst/>
                <a:cxnLst>
                  <a:cxn ang="T6">
                    <a:pos x="T0" y="T1"/>
                  </a:cxn>
                  <a:cxn ang="T7">
                    <a:pos x="T2" y="T3"/>
                  </a:cxn>
                  <a:cxn ang="T8">
                    <a:pos x="T4" y="T5"/>
                  </a:cxn>
                </a:cxnLst>
                <a:rect l="T9" t="T10" r="T11" b="T12"/>
                <a:pathLst>
                  <a:path w="21600" h="43169" fill="none" extrusionOk="0">
                    <a:moveTo>
                      <a:pt x="0" y="-1"/>
                    </a:moveTo>
                    <a:cubicBezTo>
                      <a:pt x="11929" y="0"/>
                      <a:pt x="21600" y="9670"/>
                      <a:pt x="21600" y="21600"/>
                    </a:cubicBezTo>
                    <a:cubicBezTo>
                      <a:pt x="21600" y="33082"/>
                      <a:pt x="12616" y="42557"/>
                      <a:pt x="1151" y="43169"/>
                    </a:cubicBezTo>
                  </a:path>
                  <a:path w="21600" h="43169" stroke="0" extrusionOk="0">
                    <a:moveTo>
                      <a:pt x="0" y="-1"/>
                    </a:moveTo>
                    <a:cubicBezTo>
                      <a:pt x="11929" y="0"/>
                      <a:pt x="21600" y="9670"/>
                      <a:pt x="21600" y="21600"/>
                    </a:cubicBezTo>
                    <a:cubicBezTo>
                      <a:pt x="21600" y="33082"/>
                      <a:pt x="12616" y="42557"/>
                      <a:pt x="1151" y="43169"/>
                    </a:cubicBezTo>
                    <a:lnTo>
                      <a:pt x="0" y="21600"/>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41" name="Arc 58"/>
              <p:cNvSpPr>
                <a:spLocks/>
              </p:cNvSpPr>
              <p:nvPr/>
            </p:nvSpPr>
            <p:spPr bwMode="auto">
              <a:xfrm rot="5400000">
                <a:off x="3462" y="2019"/>
                <a:ext cx="613" cy="2628"/>
              </a:xfrm>
              <a:custGeom>
                <a:avLst/>
                <a:gdLst>
                  <a:gd name="T0" fmla="*/ 0 w 21600"/>
                  <a:gd name="T1" fmla="*/ 0 h 40641"/>
                  <a:gd name="T2" fmla="*/ 0 w 21600"/>
                  <a:gd name="T3" fmla="*/ 0 h 40641"/>
                  <a:gd name="T4" fmla="*/ 0 w 21600"/>
                  <a:gd name="T5" fmla="*/ 0 h 40641"/>
                  <a:gd name="T6" fmla="*/ 0 60000 65536"/>
                  <a:gd name="T7" fmla="*/ 0 60000 65536"/>
                  <a:gd name="T8" fmla="*/ 0 60000 65536"/>
                  <a:gd name="T9" fmla="*/ 0 w 21600"/>
                  <a:gd name="T10" fmla="*/ 0 h 40641"/>
                  <a:gd name="T11" fmla="*/ 21600 w 21600"/>
                  <a:gd name="T12" fmla="*/ 40641 h 40641"/>
                </a:gdLst>
                <a:ahLst/>
                <a:cxnLst>
                  <a:cxn ang="T6">
                    <a:pos x="T0" y="T1"/>
                  </a:cxn>
                  <a:cxn ang="T7">
                    <a:pos x="T2" y="T3"/>
                  </a:cxn>
                  <a:cxn ang="T8">
                    <a:pos x="T4" y="T5"/>
                  </a:cxn>
                </a:cxnLst>
                <a:rect l="T9" t="T10" r="T11" b="T12"/>
                <a:pathLst>
                  <a:path w="21600" h="40641" fill="none" extrusionOk="0">
                    <a:moveTo>
                      <a:pt x="7785" y="-1"/>
                    </a:moveTo>
                    <a:cubicBezTo>
                      <a:pt x="16110" y="3216"/>
                      <a:pt x="21600" y="11222"/>
                      <a:pt x="21600" y="20148"/>
                    </a:cubicBezTo>
                    <a:cubicBezTo>
                      <a:pt x="21600" y="29447"/>
                      <a:pt x="15647" y="37703"/>
                      <a:pt x="6824" y="40641"/>
                    </a:cubicBezTo>
                  </a:path>
                  <a:path w="21600" h="40641" stroke="0" extrusionOk="0">
                    <a:moveTo>
                      <a:pt x="7785" y="-1"/>
                    </a:moveTo>
                    <a:cubicBezTo>
                      <a:pt x="16110" y="3216"/>
                      <a:pt x="21600" y="11222"/>
                      <a:pt x="21600" y="20148"/>
                    </a:cubicBezTo>
                    <a:cubicBezTo>
                      <a:pt x="21600" y="29447"/>
                      <a:pt x="15647" y="37703"/>
                      <a:pt x="6824" y="40641"/>
                    </a:cubicBezTo>
                    <a:lnTo>
                      <a:pt x="0" y="20148"/>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42" name="Arc 59"/>
              <p:cNvSpPr>
                <a:spLocks/>
              </p:cNvSpPr>
              <p:nvPr/>
            </p:nvSpPr>
            <p:spPr bwMode="auto">
              <a:xfrm rot="5400000">
                <a:off x="3469" y="323"/>
                <a:ext cx="614" cy="1983"/>
              </a:xfrm>
              <a:custGeom>
                <a:avLst/>
                <a:gdLst>
                  <a:gd name="T0" fmla="*/ 0 w 21600"/>
                  <a:gd name="T1" fmla="*/ 0 h 30157"/>
                  <a:gd name="T2" fmla="*/ 0 w 21600"/>
                  <a:gd name="T3" fmla="*/ 0 h 30157"/>
                  <a:gd name="T4" fmla="*/ 0 w 21600"/>
                  <a:gd name="T5" fmla="*/ 0 h 30157"/>
                  <a:gd name="T6" fmla="*/ 0 60000 65536"/>
                  <a:gd name="T7" fmla="*/ 0 60000 65536"/>
                  <a:gd name="T8" fmla="*/ 0 60000 65536"/>
                  <a:gd name="T9" fmla="*/ 0 w 21600"/>
                  <a:gd name="T10" fmla="*/ 0 h 30157"/>
                  <a:gd name="T11" fmla="*/ 21600 w 21600"/>
                  <a:gd name="T12" fmla="*/ 30157 h 30157"/>
                </a:gdLst>
                <a:ahLst/>
                <a:cxnLst>
                  <a:cxn ang="T6">
                    <a:pos x="T0" y="T1"/>
                  </a:cxn>
                  <a:cxn ang="T7">
                    <a:pos x="T2" y="T3"/>
                  </a:cxn>
                  <a:cxn ang="T8">
                    <a:pos x="T4" y="T5"/>
                  </a:cxn>
                </a:cxnLst>
                <a:rect l="T9" t="T10" r="T11" b="T12"/>
                <a:pathLst>
                  <a:path w="21600" h="30157" fill="none" extrusionOk="0">
                    <a:moveTo>
                      <a:pt x="15343" y="-1"/>
                    </a:moveTo>
                    <a:cubicBezTo>
                      <a:pt x="19351" y="4044"/>
                      <a:pt x="21600" y="9508"/>
                      <a:pt x="21600" y="15203"/>
                    </a:cubicBezTo>
                    <a:cubicBezTo>
                      <a:pt x="21600" y="20776"/>
                      <a:pt x="19445" y="26135"/>
                      <a:pt x="15586" y="30157"/>
                    </a:cubicBezTo>
                  </a:path>
                  <a:path w="21600" h="30157" stroke="0" extrusionOk="0">
                    <a:moveTo>
                      <a:pt x="15343" y="-1"/>
                    </a:moveTo>
                    <a:cubicBezTo>
                      <a:pt x="19351" y="4044"/>
                      <a:pt x="21600" y="9508"/>
                      <a:pt x="21600" y="15203"/>
                    </a:cubicBezTo>
                    <a:cubicBezTo>
                      <a:pt x="21600" y="20776"/>
                      <a:pt x="19445" y="26135"/>
                      <a:pt x="15586" y="30157"/>
                    </a:cubicBezTo>
                    <a:lnTo>
                      <a:pt x="0" y="15203"/>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43" name="Arc 60"/>
              <p:cNvSpPr>
                <a:spLocks/>
              </p:cNvSpPr>
              <p:nvPr/>
            </p:nvSpPr>
            <p:spPr bwMode="auto">
              <a:xfrm rot="5400000">
                <a:off x="3549" y="1270"/>
                <a:ext cx="438" cy="2977"/>
              </a:xfrm>
              <a:custGeom>
                <a:avLst/>
                <a:gdLst>
                  <a:gd name="T0" fmla="*/ 0 w 21600"/>
                  <a:gd name="T1" fmla="*/ 0 h 43169"/>
                  <a:gd name="T2" fmla="*/ 0 w 21600"/>
                  <a:gd name="T3" fmla="*/ 0 h 43169"/>
                  <a:gd name="T4" fmla="*/ 0 w 21600"/>
                  <a:gd name="T5" fmla="*/ 0 h 43169"/>
                  <a:gd name="T6" fmla="*/ 0 60000 65536"/>
                  <a:gd name="T7" fmla="*/ 0 60000 65536"/>
                  <a:gd name="T8" fmla="*/ 0 60000 65536"/>
                  <a:gd name="T9" fmla="*/ 0 w 21600"/>
                  <a:gd name="T10" fmla="*/ 0 h 43169"/>
                  <a:gd name="T11" fmla="*/ 21600 w 21600"/>
                  <a:gd name="T12" fmla="*/ 43169 h 43169"/>
                </a:gdLst>
                <a:ahLst/>
                <a:cxnLst>
                  <a:cxn ang="T6">
                    <a:pos x="T0" y="T1"/>
                  </a:cxn>
                  <a:cxn ang="T7">
                    <a:pos x="T2" y="T3"/>
                  </a:cxn>
                  <a:cxn ang="T8">
                    <a:pos x="T4" y="T5"/>
                  </a:cxn>
                </a:cxnLst>
                <a:rect l="T9" t="T10" r="T11" b="T12"/>
                <a:pathLst>
                  <a:path w="21600" h="43169" fill="none" extrusionOk="0">
                    <a:moveTo>
                      <a:pt x="0" y="-1"/>
                    </a:moveTo>
                    <a:cubicBezTo>
                      <a:pt x="11929" y="0"/>
                      <a:pt x="21600" y="9670"/>
                      <a:pt x="21600" y="21600"/>
                    </a:cubicBezTo>
                    <a:cubicBezTo>
                      <a:pt x="21600" y="33082"/>
                      <a:pt x="12616" y="42557"/>
                      <a:pt x="1151" y="43169"/>
                    </a:cubicBezTo>
                  </a:path>
                  <a:path w="21600" h="43169" stroke="0" extrusionOk="0">
                    <a:moveTo>
                      <a:pt x="0" y="-1"/>
                    </a:moveTo>
                    <a:cubicBezTo>
                      <a:pt x="11929" y="0"/>
                      <a:pt x="21600" y="9670"/>
                      <a:pt x="21600" y="21600"/>
                    </a:cubicBezTo>
                    <a:cubicBezTo>
                      <a:pt x="21600" y="33082"/>
                      <a:pt x="12616" y="42557"/>
                      <a:pt x="1151" y="43169"/>
                    </a:cubicBezTo>
                    <a:lnTo>
                      <a:pt x="0" y="21600"/>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44" name="Arc 61"/>
              <p:cNvSpPr>
                <a:spLocks/>
              </p:cNvSpPr>
              <p:nvPr/>
            </p:nvSpPr>
            <p:spPr bwMode="auto">
              <a:xfrm rot="10800000">
                <a:off x="3329" y="1050"/>
                <a:ext cx="438" cy="2977"/>
              </a:xfrm>
              <a:custGeom>
                <a:avLst/>
                <a:gdLst>
                  <a:gd name="T0" fmla="*/ 0 w 21600"/>
                  <a:gd name="T1" fmla="*/ 0 h 43169"/>
                  <a:gd name="T2" fmla="*/ 0 w 21600"/>
                  <a:gd name="T3" fmla="*/ 0 h 43169"/>
                  <a:gd name="T4" fmla="*/ 0 w 21600"/>
                  <a:gd name="T5" fmla="*/ 0 h 43169"/>
                  <a:gd name="T6" fmla="*/ 0 60000 65536"/>
                  <a:gd name="T7" fmla="*/ 0 60000 65536"/>
                  <a:gd name="T8" fmla="*/ 0 60000 65536"/>
                  <a:gd name="T9" fmla="*/ 0 w 21600"/>
                  <a:gd name="T10" fmla="*/ 0 h 43169"/>
                  <a:gd name="T11" fmla="*/ 21600 w 21600"/>
                  <a:gd name="T12" fmla="*/ 43169 h 43169"/>
                </a:gdLst>
                <a:ahLst/>
                <a:cxnLst>
                  <a:cxn ang="T6">
                    <a:pos x="T0" y="T1"/>
                  </a:cxn>
                  <a:cxn ang="T7">
                    <a:pos x="T2" y="T3"/>
                  </a:cxn>
                  <a:cxn ang="T8">
                    <a:pos x="T4" y="T5"/>
                  </a:cxn>
                </a:cxnLst>
                <a:rect l="T9" t="T10" r="T11" b="T12"/>
                <a:pathLst>
                  <a:path w="21600" h="43169" fill="none" extrusionOk="0">
                    <a:moveTo>
                      <a:pt x="0" y="-1"/>
                    </a:moveTo>
                    <a:cubicBezTo>
                      <a:pt x="11929" y="0"/>
                      <a:pt x="21600" y="9670"/>
                      <a:pt x="21600" y="21600"/>
                    </a:cubicBezTo>
                    <a:cubicBezTo>
                      <a:pt x="21600" y="33082"/>
                      <a:pt x="12616" y="42557"/>
                      <a:pt x="1151" y="43169"/>
                    </a:cubicBezTo>
                  </a:path>
                  <a:path w="21600" h="43169" stroke="0" extrusionOk="0">
                    <a:moveTo>
                      <a:pt x="0" y="-1"/>
                    </a:moveTo>
                    <a:cubicBezTo>
                      <a:pt x="11929" y="0"/>
                      <a:pt x="21600" y="9670"/>
                      <a:pt x="21600" y="21600"/>
                    </a:cubicBezTo>
                    <a:cubicBezTo>
                      <a:pt x="21600" y="33082"/>
                      <a:pt x="12616" y="42557"/>
                      <a:pt x="1151" y="43169"/>
                    </a:cubicBezTo>
                    <a:lnTo>
                      <a:pt x="0" y="21600"/>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45" name="Arc 62"/>
              <p:cNvSpPr>
                <a:spLocks/>
              </p:cNvSpPr>
              <p:nvPr/>
            </p:nvSpPr>
            <p:spPr bwMode="auto">
              <a:xfrm>
                <a:off x="3768" y="1051"/>
                <a:ext cx="438" cy="2977"/>
              </a:xfrm>
              <a:custGeom>
                <a:avLst/>
                <a:gdLst>
                  <a:gd name="T0" fmla="*/ 0 w 21600"/>
                  <a:gd name="T1" fmla="*/ 0 h 43169"/>
                  <a:gd name="T2" fmla="*/ 0 w 21600"/>
                  <a:gd name="T3" fmla="*/ 0 h 43169"/>
                  <a:gd name="T4" fmla="*/ 0 w 21600"/>
                  <a:gd name="T5" fmla="*/ 0 h 43169"/>
                  <a:gd name="T6" fmla="*/ 0 60000 65536"/>
                  <a:gd name="T7" fmla="*/ 0 60000 65536"/>
                  <a:gd name="T8" fmla="*/ 0 60000 65536"/>
                  <a:gd name="T9" fmla="*/ 0 w 21600"/>
                  <a:gd name="T10" fmla="*/ 0 h 43169"/>
                  <a:gd name="T11" fmla="*/ 21600 w 21600"/>
                  <a:gd name="T12" fmla="*/ 43169 h 43169"/>
                </a:gdLst>
                <a:ahLst/>
                <a:cxnLst>
                  <a:cxn ang="T6">
                    <a:pos x="T0" y="T1"/>
                  </a:cxn>
                  <a:cxn ang="T7">
                    <a:pos x="T2" y="T3"/>
                  </a:cxn>
                  <a:cxn ang="T8">
                    <a:pos x="T4" y="T5"/>
                  </a:cxn>
                </a:cxnLst>
                <a:rect l="T9" t="T10" r="T11" b="T12"/>
                <a:pathLst>
                  <a:path w="21600" h="43169" fill="none" extrusionOk="0">
                    <a:moveTo>
                      <a:pt x="0" y="-1"/>
                    </a:moveTo>
                    <a:cubicBezTo>
                      <a:pt x="11929" y="0"/>
                      <a:pt x="21600" y="9670"/>
                      <a:pt x="21600" y="21600"/>
                    </a:cubicBezTo>
                    <a:cubicBezTo>
                      <a:pt x="21600" y="33082"/>
                      <a:pt x="12616" y="42557"/>
                      <a:pt x="1151" y="43169"/>
                    </a:cubicBezTo>
                  </a:path>
                  <a:path w="21600" h="43169" stroke="0" extrusionOk="0">
                    <a:moveTo>
                      <a:pt x="0" y="-1"/>
                    </a:moveTo>
                    <a:cubicBezTo>
                      <a:pt x="11929" y="0"/>
                      <a:pt x="21600" y="9670"/>
                      <a:pt x="21600" y="21600"/>
                    </a:cubicBezTo>
                    <a:cubicBezTo>
                      <a:pt x="21600" y="33082"/>
                      <a:pt x="12616" y="42557"/>
                      <a:pt x="1151" y="43169"/>
                    </a:cubicBezTo>
                    <a:lnTo>
                      <a:pt x="0" y="21600"/>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sp>
            <p:nvSpPr>
              <p:cNvPr id="274446" name="Arc 63"/>
              <p:cNvSpPr>
                <a:spLocks/>
              </p:cNvSpPr>
              <p:nvPr/>
            </p:nvSpPr>
            <p:spPr bwMode="auto">
              <a:xfrm rot="5400000">
                <a:off x="3460" y="657"/>
                <a:ext cx="613" cy="2628"/>
              </a:xfrm>
              <a:custGeom>
                <a:avLst/>
                <a:gdLst>
                  <a:gd name="T0" fmla="*/ 0 w 21600"/>
                  <a:gd name="T1" fmla="*/ 0 h 40641"/>
                  <a:gd name="T2" fmla="*/ 0 w 21600"/>
                  <a:gd name="T3" fmla="*/ 0 h 40641"/>
                  <a:gd name="T4" fmla="*/ 0 w 21600"/>
                  <a:gd name="T5" fmla="*/ 0 h 40641"/>
                  <a:gd name="T6" fmla="*/ 0 60000 65536"/>
                  <a:gd name="T7" fmla="*/ 0 60000 65536"/>
                  <a:gd name="T8" fmla="*/ 0 60000 65536"/>
                  <a:gd name="T9" fmla="*/ 0 w 21600"/>
                  <a:gd name="T10" fmla="*/ 0 h 40641"/>
                  <a:gd name="T11" fmla="*/ 21600 w 21600"/>
                  <a:gd name="T12" fmla="*/ 40641 h 40641"/>
                </a:gdLst>
                <a:ahLst/>
                <a:cxnLst>
                  <a:cxn ang="T6">
                    <a:pos x="T0" y="T1"/>
                  </a:cxn>
                  <a:cxn ang="T7">
                    <a:pos x="T2" y="T3"/>
                  </a:cxn>
                  <a:cxn ang="T8">
                    <a:pos x="T4" y="T5"/>
                  </a:cxn>
                </a:cxnLst>
                <a:rect l="T9" t="T10" r="T11" b="T12"/>
                <a:pathLst>
                  <a:path w="21600" h="40641" fill="none" extrusionOk="0">
                    <a:moveTo>
                      <a:pt x="7785" y="-1"/>
                    </a:moveTo>
                    <a:cubicBezTo>
                      <a:pt x="16110" y="3216"/>
                      <a:pt x="21600" y="11222"/>
                      <a:pt x="21600" y="20148"/>
                    </a:cubicBezTo>
                    <a:cubicBezTo>
                      <a:pt x="21600" y="29447"/>
                      <a:pt x="15647" y="37703"/>
                      <a:pt x="6824" y="40641"/>
                    </a:cubicBezTo>
                  </a:path>
                  <a:path w="21600" h="40641" stroke="0" extrusionOk="0">
                    <a:moveTo>
                      <a:pt x="7785" y="-1"/>
                    </a:moveTo>
                    <a:cubicBezTo>
                      <a:pt x="16110" y="3216"/>
                      <a:pt x="21600" y="11222"/>
                      <a:pt x="21600" y="20148"/>
                    </a:cubicBezTo>
                    <a:cubicBezTo>
                      <a:pt x="21600" y="29447"/>
                      <a:pt x="15647" y="37703"/>
                      <a:pt x="6824" y="40641"/>
                    </a:cubicBezTo>
                    <a:lnTo>
                      <a:pt x="0" y="20148"/>
                    </a:lnTo>
                    <a:close/>
                  </a:path>
                </a:pathLst>
              </a:custGeom>
              <a:noFill/>
              <a:ln w="57150">
                <a:solidFill>
                  <a:schemeClr val="accent2"/>
                </a:solidFill>
                <a:round/>
                <a:headEnd/>
                <a:tailEnd/>
              </a:ln>
            </p:spPr>
            <p:txBody>
              <a:bodyPr wrap="none" anchor="ctr">
                <a:prstTxWarp prst="textNoShape">
                  <a:avLst/>
                </a:prstTxWarp>
              </a:bodyPr>
              <a:lstStyle/>
              <a:p>
                <a:endParaRPr lang="en-US">
                  <a:solidFill>
                    <a:srgbClr val="800000"/>
                  </a:solidFill>
                </a:endParaRPr>
              </a:p>
            </p:txBody>
          </p:sp>
        </p:grpSp>
      </p:gr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914400"/>
            <a:ext cx="7772400" cy="5029200"/>
          </a:xfrm>
        </p:spPr>
        <p:txBody>
          <a:bodyPr/>
          <a:lstStyle/>
          <a:p>
            <a:pPr marL="0" indent="0" algn="ctr" eaLnBrk="1" hangingPunct="1">
              <a:buFontTx/>
              <a:buNone/>
            </a:pPr>
            <a:r>
              <a:rPr lang="en-US" sz="4400" b="1" dirty="0" err="1" smtClean="0">
                <a:solidFill>
                  <a:srgbClr val="000090"/>
                </a:solidFill>
                <a:latin typeface="Arial Black"/>
                <a:cs typeface="Arial Black"/>
              </a:rPr>
              <a:t>Transdisciplinary</a:t>
            </a:r>
            <a:r>
              <a:rPr lang="en-US" sz="4400" b="1" dirty="0" smtClean="0">
                <a:solidFill>
                  <a:srgbClr val="000090"/>
                </a:solidFill>
                <a:latin typeface="Arial Black"/>
                <a:cs typeface="Arial Black"/>
              </a:rPr>
              <a:t> education is between and across all disciplines</a:t>
            </a:r>
            <a:r>
              <a:rPr lang="en-US" sz="3600" b="1" dirty="0" smtClean="0">
                <a:solidFill>
                  <a:srgbClr val="000090"/>
                </a:solidFill>
                <a:latin typeface="Arial Black"/>
                <a:cs typeface="Arial Black"/>
              </a:rPr>
              <a:t>. </a:t>
            </a:r>
            <a:r>
              <a:rPr lang="en-US" sz="3600" b="1" dirty="0" smtClean="0"/>
              <a:t>Inventions in field trials now and technologies yet to be discovered will create the new domains of this century. Narrow focused fields of study are in peril.</a:t>
            </a:r>
          </a:p>
          <a:p>
            <a:pPr marL="0" indent="0" algn="ctr" eaLnBrk="1" hangingPunct="1">
              <a:buFontTx/>
              <a:buNone/>
            </a:pPr>
            <a:endParaRPr lang="en-US" sz="3600" b="1"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381000" y="2122232"/>
            <a:ext cx="8382000" cy="2613536"/>
          </a:xfrm>
        </p:spPr>
        <p:txBody>
          <a:bodyPr lIns="90487" tIns="44450" rIns="90487" bIns="44450"/>
          <a:lstStyle/>
          <a:p>
            <a:pPr eaLnBrk="1" hangingPunct="1"/>
            <a:r>
              <a:rPr lang="en-US" sz="3600" dirty="0" smtClean="0"/>
              <a:t>A second starting point for </a:t>
            </a:r>
            <a:r>
              <a:rPr lang="en-US" sz="4800" dirty="0" smtClean="0">
                <a:solidFill>
                  <a:srgbClr val="3B78BA"/>
                </a:solidFill>
              </a:rPr>
              <a:t>CREATIVITY </a:t>
            </a:r>
            <a:r>
              <a:rPr lang="en-US" sz="3600" dirty="0" smtClean="0"/>
              <a:t>is that we must always keep a focus on the </a:t>
            </a:r>
            <a:r>
              <a:rPr lang="en-US" sz="4400" i="1" u="sng" dirty="0" smtClean="0">
                <a:solidFill>
                  <a:srgbClr val="008000"/>
                </a:solidFill>
                <a:latin typeface="Arial Black" charset="0"/>
                <a:ea typeface="Arial Black" charset="0"/>
                <a:cs typeface="Arial Black" charset="0"/>
              </a:rPr>
              <a:t>future</a:t>
            </a:r>
            <a:r>
              <a:rPr lang="en-US" sz="3600" dirty="0" smtClean="0">
                <a:solidFill>
                  <a:srgbClr val="420000"/>
                </a:solidFill>
                <a:latin typeface="Arial Black" charset="0"/>
                <a:ea typeface="Arial Black" charset="0"/>
                <a:cs typeface="Arial Black" charset="0"/>
              </a:rPr>
              <a:t>…</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4800600" y="2057400"/>
            <a:ext cx="3886200" cy="2743200"/>
          </a:xfrm>
        </p:spPr>
        <p:txBody>
          <a:bodyPr/>
          <a:lstStyle/>
          <a:p>
            <a:pPr eaLnBrk="1" hangingPunct="1"/>
            <a:r>
              <a:rPr lang="en-US" sz="4000" smtClean="0">
                <a:solidFill>
                  <a:schemeClr val="tx1"/>
                </a:solidFill>
                <a:latin typeface="Arial Black" charset="0"/>
              </a:rPr>
              <a:t>So, what is in the horizon for all of us?</a:t>
            </a:r>
            <a:endParaRPr lang="en-US" sz="4000" smtClean="0">
              <a:solidFill>
                <a:schemeClr val="tx1"/>
              </a:solidFill>
            </a:endParaRPr>
          </a:p>
        </p:txBody>
      </p:sp>
      <p:pic>
        <p:nvPicPr>
          <p:cNvPr id="54275" name="Picture 2" descr="horizon.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wipe(down)">
                                      <p:cBhvr>
                                        <p:cTn id="7" dur="3000"/>
                                        <p:tgtEl>
                                          <p:spTgt spid="542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3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6" name="Picture 2" descr="crystalball3"/>
          <p:cNvPicPr>
            <a:picLocks noChangeAspect="1" noChangeArrowheads="1"/>
          </p:cNvPicPr>
          <p:nvPr/>
        </p:nvPicPr>
        <p:blipFill>
          <a:blip r:embed="rId2"/>
          <a:srcRect/>
          <a:stretch>
            <a:fillRect/>
          </a:stretch>
        </p:blipFill>
        <p:spPr bwMode="auto">
          <a:xfrm>
            <a:off x="1230313" y="1355725"/>
            <a:ext cx="3433762" cy="4435475"/>
          </a:xfrm>
          <a:prstGeom prst="rect">
            <a:avLst/>
          </a:prstGeom>
          <a:noFill/>
          <a:ln w="9525">
            <a:noFill/>
            <a:miter lim="800000"/>
            <a:headEnd/>
            <a:tailEnd/>
          </a:ln>
        </p:spPr>
      </p:pic>
      <p:sp>
        <p:nvSpPr>
          <p:cNvPr id="7" name="Rectangle 6"/>
          <p:cNvSpPr>
            <a:spLocks noChangeArrowheads="1"/>
          </p:cNvSpPr>
          <p:nvPr/>
        </p:nvSpPr>
        <p:spPr bwMode="auto">
          <a:xfrm>
            <a:off x="5119688" y="2133600"/>
            <a:ext cx="4024312" cy="830263"/>
          </a:xfrm>
          <a:prstGeom prst="rect">
            <a:avLst/>
          </a:prstGeom>
          <a:noFill/>
          <a:ln w="9525">
            <a:noFill/>
            <a:miter lim="800000"/>
            <a:headEnd/>
            <a:tailEnd/>
          </a:ln>
        </p:spPr>
        <p:txBody>
          <a:bodyPr wrap="none">
            <a:prstTxWarp prst="textNoShape">
              <a:avLst/>
            </a:prstTxWarp>
            <a:spAutoFit/>
          </a:bodyPr>
          <a:lstStyle/>
          <a:p>
            <a:r>
              <a:rPr lang="en-US" sz="4800" dirty="0">
                <a:solidFill>
                  <a:srgbClr val="FFFFFF"/>
                </a:solidFill>
                <a:latin typeface="Arial Black" charset="0"/>
              </a:rPr>
              <a:t>Predictions</a:t>
            </a:r>
            <a:endParaRPr lang="en-US" sz="4800" dirty="0">
              <a:solidFill>
                <a:srgbClr val="FFFFFF"/>
              </a:solidFill>
            </a:endParaRPr>
          </a:p>
        </p:txBody>
      </p:sp>
      <p:sp>
        <p:nvSpPr>
          <p:cNvPr id="8" name="Rectangle 7"/>
          <p:cNvSpPr>
            <a:spLocks noChangeArrowheads="1"/>
          </p:cNvSpPr>
          <p:nvPr/>
        </p:nvSpPr>
        <p:spPr bwMode="auto">
          <a:xfrm>
            <a:off x="0" y="277289"/>
            <a:ext cx="5894388" cy="830263"/>
          </a:xfrm>
          <a:prstGeom prst="rect">
            <a:avLst/>
          </a:prstGeom>
          <a:noFill/>
          <a:ln w="9525">
            <a:noFill/>
            <a:miter lim="800000"/>
            <a:headEnd/>
            <a:tailEnd/>
          </a:ln>
        </p:spPr>
        <p:txBody>
          <a:bodyPr wrap="none">
            <a:prstTxWarp prst="textNoShape">
              <a:avLst/>
            </a:prstTxWarp>
            <a:spAutoFit/>
          </a:bodyPr>
          <a:lstStyle/>
          <a:p>
            <a:r>
              <a:rPr lang="en-US" sz="4800" b="1">
                <a:solidFill>
                  <a:srgbClr val="FFFFFF"/>
                </a:solidFill>
                <a:latin typeface="Arial Black" charset="0"/>
                <a:ea typeface="Arial Black" charset="0"/>
                <a:cs typeface="Arial Black" charset="0"/>
              </a:rPr>
              <a:t>Prognostications</a:t>
            </a:r>
          </a:p>
        </p:txBody>
      </p:sp>
      <p:sp>
        <p:nvSpPr>
          <p:cNvPr id="9" name="Rectangle 8"/>
          <p:cNvSpPr>
            <a:spLocks noChangeArrowheads="1"/>
          </p:cNvSpPr>
          <p:nvPr/>
        </p:nvSpPr>
        <p:spPr bwMode="auto">
          <a:xfrm>
            <a:off x="5368925" y="3967163"/>
            <a:ext cx="3525838" cy="830262"/>
          </a:xfrm>
          <a:prstGeom prst="rect">
            <a:avLst/>
          </a:prstGeom>
          <a:noFill/>
          <a:ln w="9525">
            <a:noFill/>
            <a:miter lim="800000"/>
            <a:headEnd/>
            <a:tailEnd/>
          </a:ln>
        </p:spPr>
        <p:txBody>
          <a:bodyPr wrap="none">
            <a:prstTxWarp prst="textNoShape">
              <a:avLst/>
            </a:prstTxWarp>
            <a:spAutoFit/>
          </a:bodyPr>
          <a:lstStyle/>
          <a:p>
            <a:r>
              <a:rPr lang="en-US" sz="4800">
                <a:solidFill>
                  <a:srgbClr val="FFFFFF"/>
                </a:solidFill>
                <a:latin typeface="Arial Black" charset="0"/>
              </a:rPr>
              <a:t>Forecasts</a:t>
            </a:r>
            <a:endParaRPr lang="en-US" sz="4800">
              <a:solidFill>
                <a:srgbClr val="FFFFFF"/>
              </a:solidFill>
            </a:endParaRPr>
          </a:p>
        </p:txBody>
      </p:sp>
      <p:sp>
        <p:nvSpPr>
          <p:cNvPr id="10" name="Rectangle 9"/>
          <p:cNvSpPr>
            <a:spLocks noChangeArrowheads="1"/>
          </p:cNvSpPr>
          <p:nvPr/>
        </p:nvSpPr>
        <p:spPr bwMode="auto">
          <a:xfrm>
            <a:off x="1419225" y="5871100"/>
            <a:ext cx="3055938" cy="830262"/>
          </a:xfrm>
          <a:prstGeom prst="rect">
            <a:avLst/>
          </a:prstGeom>
          <a:noFill/>
          <a:ln w="9525">
            <a:noFill/>
            <a:miter lim="800000"/>
            <a:headEnd/>
            <a:tailEnd/>
          </a:ln>
        </p:spPr>
        <p:txBody>
          <a:bodyPr wrap="none">
            <a:prstTxWarp prst="textNoShape">
              <a:avLst/>
            </a:prstTxWarp>
            <a:spAutoFit/>
          </a:bodyPr>
          <a:lstStyle/>
          <a:p>
            <a:r>
              <a:rPr lang="en-US" sz="4800">
                <a:solidFill>
                  <a:srgbClr val="FFFFFF"/>
                </a:solidFill>
                <a:latin typeface="Arial Black" charset="0"/>
              </a:rPr>
              <a:t>Guesses</a:t>
            </a:r>
            <a:endParaRPr lang="en-US" sz="480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1000"/>
                                        <p:tgtEl>
                                          <p:spTgt spid="9"/>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1000"/>
                                        <p:tgtEl>
                                          <p:spTgt spid="10"/>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724400" y="762000"/>
            <a:ext cx="4267200" cy="5908675"/>
          </a:xfrm>
          <a:prstGeom prst="rect">
            <a:avLst/>
          </a:prstGeom>
          <a:noFill/>
          <a:ln w="9525">
            <a:noFill/>
            <a:miter lim="800000"/>
            <a:headEnd/>
            <a:tailEnd/>
          </a:ln>
        </p:spPr>
        <p:txBody>
          <a:bodyPr>
            <a:prstTxWarp prst="textNoShape">
              <a:avLst/>
            </a:prstTxWarp>
            <a:spAutoFit/>
          </a:bodyPr>
          <a:lstStyle/>
          <a:p>
            <a:pPr algn="ctr"/>
            <a:r>
              <a:rPr lang="en-US" sz="5400">
                <a:latin typeface="Arial Black" charset="0"/>
                <a:ea typeface="Arial Black" charset="0"/>
                <a:cs typeface="Arial Black" charset="0"/>
              </a:rPr>
              <a:t>“It is said that the present is pregnant with the future.”</a:t>
            </a:r>
          </a:p>
          <a:p>
            <a:pPr algn="ctr"/>
            <a:endParaRPr lang="en-US" sz="5400"/>
          </a:p>
        </p:txBody>
      </p:sp>
      <p:sp>
        <p:nvSpPr>
          <p:cNvPr id="7" name="Rectangle 6"/>
          <p:cNvSpPr>
            <a:spLocks noChangeArrowheads="1"/>
          </p:cNvSpPr>
          <p:nvPr/>
        </p:nvSpPr>
        <p:spPr bwMode="auto">
          <a:xfrm>
            <a:off x="6269038" y="5867400"/>
            <a:ext cx="1177925" cy="369888"/>
          </a:xfrm>
          <a:prstGeom prst="rect">
            <a:avLst/>
          </a:prstGeom>
          <a:noFill/>
          <a:ln w="9525">
            <a:noFill/>
            <a:miter lim="800000"/>
            <a:headEnd/>
            <a:tailEnd/>
          </a:ln>
        </p:spPr>
        <p:txBody>
          <a:bodyPr wrap="none">
            <a:prstTxWarp prst="textNoShape">
              <a:avLst/>
            </a:prstTxWarp>
            <a:spAutoFit/>
          </a:bodyPr>
          <a:lstStyle/>
          <a:p>
            <a:r>
              <a:rPr lang="en-US" sz="1800">
                <a:latin typeface="Arial Black" charset="0"/>
                <a:ea typeface="Arial Black" charset="0"/>
                <a:cs typeface="Arial Black" charset="0"/>
              </a:rPr>
              <a:t>Voltaire</a:t>
            </a:r>
            <a:endParaRPr lang="en-US" sz="1800"/>
          </a:p>
        </p:txBody>
      </p:sp>
      <p:pic>
        <p:nvPicPr>
          <p:cNvPr id="8" name="Picture 7" descr="pregnant_lady_sketch_by_Tanyatwiligwolf.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31746" name="Slide Number Placeholder 16"/>
          <p:cNvSpPr>
            <a:spLocks noGrp="1"/>
          </p:cNvSpPr>
          <p:nvPr>
            <p:ph type="sldNum" sz="quarter" idx="12"/>
          </p:nvPr>
        </p:nvSpPr>
        <p:spPr>
          <a:noFill/>
        </p:spPr>
        <p:txBody>
          <a:bodyPr/>
          <a:lstStyle/>
          <a:p>
            <a:fld id="{73A53F98-990B-8D49-AB85-9C65AC8310EA}" type="slidenum">
              <a:rPr lang="en-US" smtClean="0">
                <a:latin typeface="Arial" charset="0"/>
                <a:ea typeface="ＭＳ Ｐゴシック" charset="-128"/>
                <a:cs typeface="ＭＳ Ｐゴシック" charset="-128"/>
              </a:rPr>
              <a:pPr/>
              <a:t>38</a:t>
            </a:fld>
            <a:endParaRPr lang="en-US" smtClean="0">
              <a:latin typeface="Arial" charset="0"/>
              <a:ea typeface="ＭＳ Ｐゴシック" charset="-128"/>
              <a:cs typeface="ＭＳ Ｐゴシック" charset="-128"/>
            </a:endParaRPr>
          </a:p>
        </p:txBody>
      </p:sp>
      <p:sp>
        <p:nvSpPr>
          <p:cNvPr id="3431426" name="Rectangle 2"/>
          <p:cNvSpPr>
            <a:spLocks noGrp="1" noChangeArrowheads="1"/>
          </p:cNvSpPr>
          <p:nvPr>
            <p:ph type="ctrTitle" idx="4294967295"/>
          </p:nvPr>
        </p:nvSpPr>
        <p:spPr>
          <a:xfrm>
            <a:off x="228600" y="1447800"/>
            <a:ext cx="8610600" cy="1470025"/>
          </a:xfrm>
        </p:spPr>
        <p:txBody>
          <a:bodyPr>
            <a:noAutofit/>
          </a:bodyPr>
          <a:lstStyle/>
          <a:p>
            <a:pPr eaLnBrk="1" hangingPunct="1">
              <a:defRPr/>
            </a:pPr>
            <a:r>
              <a:rPr lang="en-GB" b="1" dirty="0" smtClean="0"/>
              <a:t>We need to remember that the Future arrives every second as today’s reality, and it does not have “</a:t>
            </a:r>
            <a:r>
              <a:rPr lang="en-GB" b="1" dirty="0" smtClean="0">
                <a:solidFill>
                  <a:srgbClr val="FFFF00"/>
                </a:solidFill>
              </a:rPr>
              <a:t>Mute</a:t>
            </a:r>
            <a:r>
              <a:rPr lang="en-GB" b="1" dirty="0" smtClean="0"/>
              <a:t>,” “</a:t>
            </a:r>
            <a:r>
              <a:rPr lang="en-GB" b="1" dirty="0" smtClean="0">
                <a:solidFill>
                  <a:srgbClr val="FFFF00"/>
                </a:solidFill>
              </a:rPr>
              <a:t>Pause</a:t>
            </a:r>
            <a:r>
              <a:rPr lang="en-GB" b="1" dirty="0" smtClean="0"/>
              <a:t>,” “</a:t>
            </a:r>
            <a:r>
              <a:rPr lang="en-GB" b="1" dirty="0" smtClean="0">
                <a:solidFill>
                  <a:srgbClr val="FFFF00"/>
                </a:solidFill>
              </a:rPr>
              <a:t>Stop</a:t>
            </a:r>
            <a:r>
              <a:rPr lang="en-GB" b="1" dirty="0" smtClean="0"/>
              <a:t>,” “</a:t>
            </a:r>
            <a:r>
              <a:rPr lang="en-GB" b="1" dirty="0" smtClean="0">
                <a:solidFill>
                  <a:srgbClr val="FFFF00"/>
                </a:solidFill>
              </a:rPr>
              <a:t>Rewind</a:t>
            </a:r>
            <a:r>
              <a:rPr lang="en-GB" b="1" dirty="0" smtClean="0"/>
              <a:t>,” “</a:t>
            </a:r>
            <a:r>
              <a:rPr lang="en-GB" b="1" dirty="0" smtClean="0">
                <a:solidFill>
                  <a:srgbClr val="FFFF00"/>
                </a:solidFill>
              </a:rPr>
              <a:t>Fast Forward</a:t>
            </a:r>
            <a:r>
              <a:rPr lang="en-GB" b="1" dirty="0" smtClean="0"/>
              <a:t>,” “</a:t>
            </a:r>
            <a:r>
              <a:rPr lang="en-GB" b="1" dirty="0" smtClean="0">
                <a:solidFill>
                  <a:srgbClr val="FFFF00"/>
                </a:solidFill>
              </a:rPr>
              <a:t>Eject</a:t>
            </a:r>
            <a:r>
              <a:rPr lang="en-GB" b="1" dirty="0" smtClean="0"/>
              <a:t>,” or “</a:t>
            </a:r>
            <a:r>
              <a:rPr lang="en-GB" b="1" dirty="0" smtClean="0">
                <a:solidFill>
                  <a:srgbClr val="FFFF00"/>
                </a:solidFill>
              </a:rPr>
              <a:t>Reset</a:t>
            </a:r>
            <a:r>
              <a:rPr lang="en-GB" b="1" dirty="0" smtClean="0"/>
              <a:t>” buttons….</a:t>
            </a:r>
            <a:endParaRPr lang="en-US" b="1" dirty="0" smtClean="0"/>
          </a:p>
        </p:txBody>
      </p:sp>
      <p:grpSp>
        <p:nvGrpSpPr>
          <p:cNvPr id="2" name="Group 3"/>
          <p:cNvGrpSpPr>
            <a:grpSpLocks/>
          </p:cNvGrpSpPr>
          <p:nvPr/>
        </p:nvGrpSpPr>
        <p:grpSpPr bwMode="auto">
          <a:xfrm>
            <a:off x="152400" y="4762500"/>
            <a:ext cx="8839200" cy="1314450"/>
            <a:chOff x="-808" y="2544"/>
            <a:chExt cx="7792" cy="1160"/>
          </a:xfrm>
          <a:effectLst>
            <a:outerShdw blurRad="50800" dist="38100" dir="8100000">
              <a:srgbClr val="000000">
                <a:alpha val="43000"/>
              </a:srgbClr>
            </a:outerShdw>
          </a:effectLst>
        </p:grpSpPr>
        <p:pic>
          <p:nvPicPr>
            <p:cNvPr id="31752" name="Picture 4" descr="VCR Controls"/>
            <p:cNvPicPr>
              <a:picLocks noChangeAspect="1" noChangeArrowheads="1"/>
            </p:cNvPicPr>
            <p:nvPr/>
          </p:nvPicPr>
          <p:blipFill>
            <a:blip r:embed="rId3"/>
            <a:srcRect l="5263" t="75586" b="168"/>
            <a:stretch>
              <a:fillRect/>
            </a:stretch>
          </p:blipFill>
          <p:spPr bwMode="auto">
            <a:xfrm>
              <a:off x="-792" y="2544"/>
              <a:ext cx="7776" cy="1160"/>
            </a:xfrm>
            <a:prstGeom prst="rect">
              <a:avLst/>
            </a:prstGeom>
            <a:noFill/>
            <a:ln w="38100" cap="flat" cmpd="sng" algn="ctr">
              <a:solidFill>
                <a:schemeClr val="tx1"/>
              </a:solidFill>
              <a:prstDash val="solid"/>
              <a:miter lim="800000"/>
              <a:headEnd type="none" w="med" len="med"/>
              <a:tailEnd type="none" w="med" len="med"/>
            </a:ln>
          </p:spPr>
        </p:pic>
        <p:pic>
          <p:nvPicPr>
            <p:cNvPr id="31753" name="Picture 5" descr="VCR Controls"/>
            <p:cNvPicPr>
              <a:picLocks noChangeAspect="1" noChangeArrowheads="1"/>
            </p:cNvPicPr>
            <p:nvPr/>
          </p:nvPicPr>
          <p:blipFill>
            <a:blip r:embed="rId3"/>
            <a:srcRect t="14883" r="81676" b="73746"/>
            <a:stretch>
              <a:fillRect/>
            </a:stretch>
          </p:blipFill>
          <p:spPr bwMode="auto">
            <a:xfrm>
              <a:off x="5616" y="2784"/>
              <a:ext cx="1344" cy="544"/>
            </a:xfrm>
            <a:prstGeom prst="rect">
              <a:avLst/>
            </a:prstGeom>
            <a:noFill/>
            <a:ln w="38100" cap="flat" cmpd="sng" algn="ctr">
              <a:solidFill>
                <a:schemeClr val="tx1"/>
              </a:solidFill>
              <a:prstDash val="solid"/>
              <a:miter lim="800000"/>
              <a:headEnd type="none" w="med" len="med"/>
              <a:tailEnd type="none" w="med" len="med"/>
            </a:ln>
          </p:spPr>
        </p:pic>
        <p:pic>
          <p:nvPicPr>
            <p:cNvPr id="31754" name="Picture 6" descr="VCR Controls"/>
            <p:cNvPicPr>
              <a:picLocks noChangeAspect="1" noChangeArrowheads="1"/>
            </p:cNvPicPr>
            <p:nvPr/>
          </p:nvPicPr>
          <p:blipFill>
            <a:blip r:embed="rId3"/>
            <a:srcRect l="80214" t="20401" r="11696" b="50502"/>
            <a:stretch>
              <a:fillRect/>
            </a:stretch>
          </p:blipFill>
          <p:spPr bwMode="auto">
            <a:xfrm>
              <a:off x="-808" y="2544"/>
              <a:ext cx="664" cy="1152"/>
            </a:xfrm>
            <a:prstGeom prst="rect">
              <a:avLst/>
            </a:prstGeom>
            <a:noFill/>
            <a:ln w="38100" cap="flat" cmpd="sng" algn="ctr">
              <a:solidFill>
                <a:schemeClr val="tx1"/>
              </a:solidFill>
              <a:prstDash val="solid"/>
              <a:miter lim="800000"/>
              <a:headEnd type="none" w="med" len="med"/>
              <a:tailEnd type="none" w="med" len="med"/>
            </a:ln>
          </p:spPr>
        </p:pic>
      </p:grpSp>
      <p:grpSp>
        <p:nvGrpSpPr>
          <p:cNvPr id="3" name="Group 7"/>
          <p:cNvGrpSpPr>
            <a:grpSpLocks/>
          </p:cNvGrpSpPr>
          <p:nvPr/>
        </p:nvGrpSpPr>
        <p:grpSpPr bwMode="auto">
          <a:xfrm>
            <a:off x="3638550" y="4533900"/>
            <a:ext cx="1866900" cy="1866900"/>
            <a:chOff x="2088" y="2448"/>
            <a:chExt cx="1584" cy="1584"/>
          </a:xfrm>
        </p:grpSpPr>
        <p:sp>
          <p:nvSpPr>
            <p:cNvPr id="31750" name="Oval 8"/>
            <p:cNvSpPr>
              <a:spLocks noChangeArrowheads="1"/>
            </p:cNvSpPr>
            <p:nvPr/>
          </p:nvSpPr>
          <p:spPr bwMode="auto">
            <a:xfrm>
              <a:off x="2088" y="2448"/>
              <a:ext cx="1584" cy="1584"/>
            </a:xfrm>
            <a:prstGeom prst="ellipse">
              <a:avLst/>
            </a:prstGeom>
            <a:noFill/>
            <a:ln w="152400">
              <a:solidFill>
                <a:srgbClr val="FF0000"/>
              </a:solidFill>
              <a:round/>
              <a:headEnd/>
              <a:tailEnd/>
            </a:ln>
          </p:spPr>
          <p:txBody>
            <a:bodyPr wrap="none" anchor="ctr">
              <a:prstTxWarp prst="textNoShape">
                <a:avLst/>
              </a:prstTxWarp>
            </a:bodyPr>
            <a:lstStyle/>
            <a:p>
              <a:endParaRPr lang="en-US"/>
            </a:p>
          </p:txBody>
        </p:sp>
        <p:sp>
          <p:nvSpPr>
            <p:cNvPr id="31751" name="Line 9"/>
            <p:cNvSpPr>
              <a:spLocks noChangeShapeType="1"/>
            </p:cNvSpPr>
            <p:nvPr/>
          </p:nvSpPr>
          <p:spPr bwMode="auto">
            <a:xfrm>
              <a:off x="2304" y="2640"/>
              <a:ext cx="1152" cy="1104"/>
            </a:xfrm>
            <a:prstGeom prst="line">
              <a:avLst/>
            </a:prstGeom>
            <a:noFill/>
            <a:ln w="152400">
              <a:solidFill>
                <a:srgbClr val="FF0000"/>
              </a:solidFill>
              <a:round/>
              <a:headEnd/>
              <a:tailEnd/>
            </a:ln>
          </p:spPr>
          <p:txBody>
            <a:bodyPr wrap="none" anchor="ctr">
              <a:prstTxWarp prst="textNoShape">
                <a:avLst/>
              </a:prstTxWarp>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31426"/>
                                        </p:tgtEl>
                                        <p:attrNameLst>
                                          <p:attrName>style.visibility</p:attrName>
                                        </p:attrNameLst>
                                      </p:cBhvr>
                                      <p:to>
                                        <p:strVal val="visible"/>
                                      </p:to>
                                    </p:set>
                                    <p:animEffect transition="in" filter="dissolve">
                                      <p:cBhvr>
                                        <p:cTn id="7" dur="2000"/>
                                        <p:tgtEl>
                                          <p:spTgt spid="3431426"/>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2000"/>
                                        <p:tgtEl>
                                          <p:spTgt spid="2"/>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1426" grpId="0"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20000"/>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04800" y="2368453"/>
            <a:ext cx="8382000" cy="2121093"/>
          </a:xfrm>
          <a:noFill/>
        </p:spPr>
        <p:txBody>
          <a:bodyPr lIns="90487" tIns="44450" rIns="90487" bIns="44450"/>
          <a:lstStyle/>
          <a:p>
            <a:pPr algn="ctr"/>
            <a:r>
              <a:rPr lang="en-US" sz="4400" dirty="0" smtClean="0">
                <a:solidFill>
                  <a:schemeClr val="bg1"/>
                </a:solidFill>
              </a:rPr>
              <a:t>In facing the future, we need to start with a dose of reality…</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newsweek_cover.jpg"/>
          <p:cNvPicPr>
            <a:picLocks noChangeAspect="1"/>
          </p:cNvPicPr>
          <p:nvPr/>
        </p:nvPicPr>
        <p:blipFill>
          <a:blip r:embed="rId4"/>
          <a:stretch>
            <a:fillRect/>
          </a:stretch>
        </p:blipFill>
        <p:spPr>
          <a:xfrm>
            <a:off x="0" y="0"/>
            <a:ext cx="5588862" cy="6858000"/>
          </a:xfrm>
          <a:prstGeom prst="rect">
            <a:avLst/>
          </a:prstGeom>
        </p:spPr>
      </p:pic>
      <p:sp>
        <p:nvSpPr>
          <p:cNvPr id="13" name="Title 12"/>
          <p:cNvSpPr>
            <a:spLocks noGrp="1"/>
          </p:cNvSpPr>
          <p:nvPr>
            <p:ph type="title"/>
          </p:nvPr>
        </p:nvSpPr>
        <p:spPr>
          <a:xfrm>
            <a:off x="5562600" y="2982197"/>
            <a:ext cx="3581400" cy="893606"/>
          </a:xfrm>
        </p:spPr>
        <p:txBody>
          <a:bodyPr/>
          <a:lstStyle/>
          <a:p>
            <a:pPr algn="ctr"/>
            <a:r>
              <a:rPr lang="en-US" sz="2000" dirty="0" smtClean="0"/>
              <a:t>For the first time, research shows that American creativity is declining: in our children within our schools, in students within our universities, and in adults within our organizations in the public and private sectors… </a:t>
            </a:r>
            <a:endParaRPr lang="en-US" sz="2000" dirty="0"/>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srcRect/>
          <a:stretch>
            <a:fillRect/>
          </a:stretch>
        </p:blipFill>
        <p:spPr bwMode="auto">
          <a:xfrm rot="-471736">
            <a:off x="1009650" y="1311275"/>
            <a:ext cx="6972300" cy="3605213"/>
          </a:xfrm>
          <a:prstGeom prst="rect">
            <a:avLst/>
          </a:prstGeom>
          <a:noFill/>
          <a:ln w="9525">
            <a:noFill/>
            <a:miter lim="800000"/>
            <a:headEnd/>
            <a:tailEnd/>
          </a:ln>
        </p:spPr>
      </p:pic>
      <p:sp>
        <p:nvSpPr>
          <p:cNvPr id="301059" name="Text Box 3"/>
          <p:cNvSpPr txBox="1">
            <a:spLocks noChangeArrowheads="1"/>
          </p:cNvSpPr>
          <p:nvPr/>
        </p:nvSpPr>
        <p:spPr bwMode="auto">
          <a:xfrm>
            <a:off x="3143250" y="2235200"/>
            <a:ext cx="2857500" cy="2062103"/>
          </a:xfrm>
          <a:prstGeom prst="rect">
            <a:avLst/>
          </a:prstGeom>
          <a:noFill/>
          <a:ln w="9525">
            <a:noFill/>
            <a:miter lim="800000"/>
            <a:headEnd/>
            <a:tailEnd/>
          </a:ln>
        </p:spPr>
        <p:txBody>
          <a:bodyPr>
            <a:prstTxWarp prst="textNoShape">
              <a:avLst/>
            </a:prstTxWarp>
            <a:spAutoFit/>
          </a:bodyPr>
          <a:lstStyle/>
          <a:p>
            <a:pPr algn="ctr"/>
            <a:r>
              <a:rPr lang="en-US" sz="3200" b="1" dirty="0">
                <a:solidFill>
                  <a:srgbClr val="420000"/>
                </a:solidFill>
                <a:latin typeface="Arial Black"/>
                <a:cs typeface="Arial Black"/>
              </a:rPr>
              <a:t>20</a:t>
            </a:r>
            <a:r>
              <a:rPr lang="en-US" sz="3200" b="1" baseline="30000" dirty="0">
                <a:solidFill>
                  <a:srgbClr val="420000"/>
                </a:solidFill>
                <a:latin typeface="Arial Black"/>
                <a:cs typeface="Arial Black"/>
              </a:rPr>
              <a:t>th</a:t>
            </a:r>
            <a:r>
              <a:rPr lang="en-US" sz="3200" b="1" dirty="0">
                <a:solidFill>
                  <a:srgbClr val="420000"/>
                </a:solidFill>
                <a:latin typeface="Arial Black"/>
                <a:cs typeface="Arial Black"/>
              </a:rPr>
              <a:t> Century Educational Models </a:t>
            </a:r>
          </a:p>
        </p:txBody>
      </p:sp>
      <p:sp>
        <p:nvSpPr>
          <p:cNvPr id="12293" name="Text Box 5"/>
          <p:cNvSpPr txBox="1">
            <a:spLocks noChangeArrowheads="1"/>
          </p:cNvSpPr>
          <p:nvPr/>
        </p:nvSpPr>
        <p:spPr bwMode="auto">
          <a:xfrm>
            <a:off x="5257800" y="4606925"/>
            <a:ext cx="3886200" cy="2123658"/>
          </a:xfrm>
          <a:prstGeom prst="rect">
            <a:avLst/>
          </a:prstGeom>
          <a:noFill/>
          <a:ln w="9525">
            <a:noFill/>
            <a:miter lim="800000"/>
            <a:headEnd/>
            <a:tailEnd/>
          </a:ln>
        </p:spPr>
        <p:txBody>
          <a:bodyPr>
            <a:prstTxWarp prst="textNoShape">
              <a:avLst/>
            </a:prstTxWarp>
            <a:spAutoFit/>
          </a:bodyPr>
          <a:lstStyle/>
          <a:p>
            <a:pPr algn="r"/>
            <a:r>
              <a:rPr lang="en-US" sz="2200" dirty="0">
                <a:solidFill>
                  <a:srgbClr val="000000"/>
                </a:solidFill>
                <a:latin typeface="+mn-lt"/>
              </a:rPr>
              <a:t>(3) The </a:t>
            </a:r>
            <a:r>
              <a:rPr lang="en-US" sz="2200" b="1" dirty="0">
                <a:solidFill>
                  <a:srgbClr val="420000"/>
                </a:solidFill>
                <a:latin typeface="+mn-lt"/>
              </a:rPr>
              <a:t>skills/abilities, desires/aspirations</a:t>
            </a:r>
            <a:r>
              <a:rPr lang="en-US" sz="2200" dirty="0">
                <a:solidFill>
                  <a:srgbClr val="420000"/>
                </a:solidFill>
                <a:latin typeface="+mn-lt"/>
              </a:rPr>
              <a:t>, and </a:t>
            </a:r>
            <a:r>
              <a:rPr lang="en-US" sz="2200" b="1" dirty="0">
                <a:solidFill>
                  <a:srgbClr val="420000"/>
                </a:solidFill>
                <a:latin typeface="+mn-lt"/>
              </a:rPr>
              <a:t>technological competence/proficiency</a:t>
            </a:r>
            <a:r>
              <a:rPr lang="en-US" sz="2200" dirty="0">
                <a:solidFill>
                  <a:srgbClr val="420000"/>
                </a:solidFill>
                <a:latin typeface="+mn-lt"/>
              </a:rPr>
              <a:t> </a:t>
            </a:r>
            <a:r>
              <a:rPr lang="en-US" sz="2200" dirty="0">
                <a:solidFill>
                  <a:srgbClr val="000000"/>
                </a:solidFill>
                <a:latin typeface="+mn-lt"/>
              </a:rPr>
              <a:t>of the current generation of students entering higher education. </a:t>
            </a:r>
          </a:p>
        </p:txBody>
      </p:sp>
      <p:sp>
        <p:nvSpPr>
          <p:cNvPr id="12294" name="Rectangle 6"/>
          <p:cNvSpPr>
            <a:spLocks noChangeArrowheads="1"/>
          </p:cNvSpPr>
          <p:nvPr/>
        </p:nvSpPr>
        <p:spPr bwMode="auto">
          <a:xfrm>
            <a:off x="0" y="-41196"/>
            <a:ext cx="6362700" cy="1107996"/>
          </a:xfrm>
          <a:prstGeom prst="rect">
            <a:avLst/>
          </a:prstGeom>
          <a:noFill/>
          <a:ln w="9525">
            <a:noFill/>
            <a:miter lim="800000"/>
            <a:headEnd/>
            <a:tailEnd/>
          </a:ln>
        </p:spPr>
        <p:txBody>
          <a:bodyPr wrap="square">
            <a:prstTxWarp prst="textNoShape">
              <a:avLst/>
            </a:prstTxWarp>
            <a:spAutoFit/>
          </a:bodyPr>
          <a:lstStyle/>
          <a:p>
            <a:pPr algn="ctr"/>
            <a:r>
              <a:rPr lang="en-US" sz="2200" dirty="0">
                <a:solidFill>
                  <a:srgbClr val="000000"/>
                </a:solidFill>
                <a:latin typeface="+mn-lt"/>
              </a:rPr>
              <a:t>(1) The </a:t>
            </a:r>
            <a:r>
              <a:rPr lang="en-US" sz="2200" b="1" dirty="0">
                <a:solidFill>
                  <a:srgbClr val="420000"/>
                </a:solidFill>
                <a:latin typeface="+mn-lt"/>
              </a:rPr>
              <a:t>nature and complexity of the problems, needs, and opportunities</a:t>
            </a:r>
            <a:r>
              <a:rPr lang="en-US" sz="2200" dirty="0">
                <a:solidFill>
                  <a:srgbClr val="420000"/>
                </a:solidFill>
                <a:latin typeface="+mn-lt"/>
              </a:rPr>
              <a:t> </a:t>
            </a:r>
            <a:r>
              <a:rPr lang="en-US" sz="2200" dirty="0">
                <a:solidFill>
                  <a:srgbClr val="000000"/>
                </a:solidFill>
                <a:latin typeface="+mn-lt"/>
              </a:rPr>
              <a:t>facing 21</a:t>
            </a:r>
            <a:r>
              <a:rPr lang="en-US" sz="2200" baseline="30000" dirty="0">
                <a:solidFill>
                  <a:srgbClr val="000000"/>
                </a:solidFill>
                <a:latin typeface="+mn-lt"/>
              </a:rPr>
              <a:t>st</a:t>
            </a:r>
            <a:r>
              <a:rPr lang="en-US" sz="2200" dirty="0">
                <a:solidFill>
                  <a:srgbClr val="000000"/>
                </a:solidFill>
                <a:latin typeface="+mn-lt"/>
              </a:rPr>
              <a:t> Century professions within a global context</a:t>
            </a:r>
          </a:p>
        </p:txBody>
      </p:sp>
      <p:sp>
        <p:nvSpPr>
          <p:cNvPr id="12295" name="Rectangle 7"/>
          <p:cNvSpPr>
            <a:spLocks noChangeArrowheads="1"/>
          </p:cNvSpPr>
          <p:nvPr/>
        </p:nvSpPr>
        <p:spPr bwMode="auto">
          <a:xfrm>
            <a:off x="0" y="5365750"/>
            <a:ext cx="5410200" cy="1446550"/>
          </a:xfrm>
          <a:prstGeom prst="rect">
            <a:avLst/>
          </a:prstGeom>
          <a:noFill/>
          <a:ln w="9525">
            <a:noFill/>
            <a:miter lim="800000"/>
            <a:headEnd/>
            <a:tailEnd/>
          </a:ln>
        </p:spPr>
        <p:txBody>
          <a:bodyPr wrap="square">
            <a:prstTxWarp prst="textNoShape">
              <a:avLst/>
            </a:prstTxWarp>
            <a:spAutoFit/>
          </a:bodyPr>
          <a:lstStyle/>
          <a:p>
            <a:r>
              <a:rPr lang="en-US" sz="2200" dirty="0">
                <a:solidFill>
                  <a:srgbClr val="000000"/>
                </a:solidFill>
                <a:latin typeface="+mn-lt"/>
              </a:rPr>
              <a:t>(2) The </a:t>
            </a:r>
            <a:r>
              <a:rPr lang="en-US" sz="2200" b="1" dirty="0">
                <a:solidFill>
                  <a:srgbClr val="420000"/>
                </a:solidFill>
                <a:latin typeface="+mn-lt"/>
              </a:rPr>
              <a:t>accelerating speed and magnitude of technological advances and change</a:t>
            </a:r>
            <a:r>
              <a:rPr lang="en-US" sz="2200" dirty="0">
                <a:solidFill>
                  <a:srgbClr val="000000"/>
                </a:solidFill>
                <a:latin typeface="+mn-lt"/>
              </a:rPr>
              <a:t>, which are increasingly impacting society in significant ways</a:t>
            </a:r>
          </a:p>
        </p:txBody>
      </p:sp>
      <p:sp>
        <p:nvSpPr>
          <p:cNvPr id="12296" name="Line 8"/>
          <p:cNvSpPr>
            <a:spLocks noChangeShapeType="1"/>
          </p:cNvSpPr>
          <p:nvPr/>
        </p:nvSpPr>
        <p:spPr bwMode="auto">
          <a:xfrm>
            <a:off x="4572000" y="1066800"/>
            <a:ext cx="0" cy="1219200"/>
          </a:xfrm>
          <a:prstGeom prst="line">
            <a:avLst/>
          </a:prstGeom>
          <a:noFill/>
          <a:ln w="152400">
            <a:solidFill>
              <a:schemeClr val="bg2"/>
            </a:solidFill>
            <a:round/>
            <a:headEnd/>
            <a:tailEnd type="arrow" w="med" len="med"/>
          </a:ln>
        </p:spPr>
        <p:txBody>
          <a:bodyPr wrap="none" anchor="ctr">
            <a:prstTxWarp prst="textNoShape">
              <a:avLst/>
            </a:prstTxWarp>
          </a:bodyPr>
          <a:lstStyle/>
          <a:p>
            <a:endParaRPr lang="en-US">
              <a:latin typeface="+mn-lt"/>
            </a:endParaRPr>
          </a:p>
        </p:txBody>
      </p:sp>
      <p:sp>
        <p:nvSpPr>
          <p:cNvPr id="12297" name="Line 9"/>
          <p:cNvSpPr>
            <a:spLocks noChangeShapeType="1"/>
          </p:cNvSpPr>
          <p:nvPr/>
        </p:nvSpPr>
        <p:spPr bwMode="auto">
          <a:xfrm flipV="1">
            <a:off x="609600" y="3886200"/>
            <a:ext cx="2438400" cy="685800"/>
          </a:xfrm>
          <a:prstGeom prst="line">
            <a:avLst/>
          </a:prstGeom>
          <a:noFill/>
          <a:ln w="152400">
            <a:solidFill>
              <a:schemeClr val="bg2"/>
            </a:solidFill>
            <a:round/>
            <a:headEnd/>
            <a:tailEnd type="arrow" w="med" len="med"/>
          </a:ln>
        </p:spPr>
        <p:txBody>
          <a:bodyPr wrap="none" anchor="ctr">
            <a:prstTxWarp prst="textNoShape">
              <a:avLst/>
            </a:prstTxWarp>
          </a:bodyPr>
          <a:lstStyle/>
          <a:p>
            <a:endParaRPr lang="en-US">
              <a:latin typeface="+mn-lt"/>
            </a:endParaRPr>
          </a:p>
        </p:txBody>
      </p:sp>
      <p:sp>
        <p:nvSpPr>
          <p:cNvPr id="12298" name="Line 10"/>
          <p:cNvSpPr>
            <a:spLocks noChangeShapeType="1"/>
          </p:cNvSpPr>
          <p:nvPr/>
        </p:nvSpPr>
        <p:spPr bwMode="auto">
          <a:xfrm flipH="1" flipV="1">
            <a:off x="5943600" y="3429000"/>
            <a:ext cx="2819400" cy="0"/>
          </a:xfrm>
          <a:prstGeom prst="line">
            <a:avLst/>
          </a:prstGeom>
          <a:noFill/>
          <a:ln w="152400">
            <a:solidFill>
              <a:schemeClr val="bg2"/>
            </a:solidFill>
            <a:round/>
            <a:headEnd/>
            <a:tailEnd type="arrow" w="med" len="med"/>
          </a:ln>
        </p:spPr>
        <p:txBody>
          <a:bodyPr wrap="none" anchor="ctr">
            <a:prstTxWarp prst="textNoShape">
              <a:avLst/>
            </a:prstTxWarp>
          </a:bodyPr>
          <a:lstStyle/>
          <a:p>
            <a:endParaRPr lang="en-US">
              <a:latin typeface="+mn-lt"/>
            </a:endParaRPr>
          </a:p>
        </p:txBody>
      </p:sp>
      <p:sp>
        <p:nvSpPr>
          <p:cNvPr id="12300" name="Rectangle 12"/>
          <p:cNvSpPr>
            <a:spLocks noChangeArrowheads="1"/>
          </p:cNvSpPr>
          <p:nvPr/>
        </p:nvSpPr>
        <p:spPr bwMode="auto">
          <a:xfrm>
            <a:off x="492125" y="5562600"/>
            <a:ext cx="8237652" cy="1200329"/>
          </a:xfrm>
          <a:prstGeom prst="rect">
            <a:avLst/>
          </a:prstGeom>
          <a:noFill/>
          <a:ln w="9525">
            <a:noFill/>
            <a:miter lim="800000"/>
            <a:headEnd/>
            <a:tailEnd/>
          </a:ln>
        </p:spPr>
        <p:txBody>
          <a:bodyPr wrap="none">
            <a:prstTxWarp prst="textNoShape">
              <a:avLst/>
            </a:prstTxWarp>
            <a:spAutoFit/>
          </a:bodyPr>
          <a:lstStyle/>
          <a:p>
            <a:r>
              <a:rPr lang="en-US" sz="7200" dirty="0">
                <a:solidFill>
                  <a:srgbClr val="FF0808"/>
                </a:solidFill>
                <a:latin typeface="Arial Black"/>
                <a:cs typeface="Arial Black"/>
              </a:rPr>
              <a:t>A Perfect Storm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0"/>
                                        <p:tgtEl>
                                          <p:spTgt spid="12290"/>
                                        </p:tgtEl>
                                      </p:cBhvr>
                                    </p:animEffect>
                                    <p:anim calcmode="lin" valueType="num">
                                      <p:cBhvr>
                                        <p:cTn id="8" dur="5000" fill="hold"/>
                                        <p:tgtEl>
                                          <p:spTgt spid="12290"/>
                                        </p:tgtEl>
                                        <p:attrNameLst>
                                          <p:attrName>style.rotation</p:attrName>
                                        </p:attrNameLst>
                                      </p:cBhvr>
                                      <p:tavLst>
                                        <p:tav tm="0">
                                          <p:val>
                                            <p:fltVal val="720"/>
                                          </p:val>
                                        </p:tav>
                                        <p:tav tm="100000">
                                          <p:val>
                                            <p:fltVal val="0"/>
                                          </p:val>
                                        </p:tav>
                                      </p:tavLst>
                                    </p:anim>
                                    <p:anim calcmode="lin" valueType="num">
                                      <p:cBhvr>
                                        <p:cTn id="9" dur="5000" fill="hold"/>
                                        <p:tgtEl>
                                          <p:spTgt spid="12290"/>
                                        </p:tgtEl>
                                        <p:attrNameLst>
                                          <p:attrName>ppt_h</p:attrName>
                                        </p:attrNameLst>
                                      </p:cBhvr>
                                      <p:tavLst>
                                        <p:tav tm="0">
                                          <p:val>
                                            <p:fltVal val="0"/>
                                          </p:val>
                                        </p:tav>
                                        <p:tav tm="100000">
                                          <p:val>
                                            <p:strVal val="#ppt_h"/>
                                          </p:val>
                                        </p:tav>
                                      </p:tavLst>
                                    </p:anim>
                                    <p:anim calcmode="lin" valueType="num">
                                      <p:cBhvr>
                                        <p:cTn id="10" dur="5000" fill="hold"/>
                                        <p:tgtEl>
                                          <p:spTgt spid="12290"/>
                                        </p:tgtEl>
                                        <p:attrNameLst>
                                          <p:attrName>ppt_w</p:attrName>
                                        </p:attrNameLst>
                                      </p:cBhvr>
                                      <p:tavLst>
                                        <p:tav tm="0">
                                          <p:val>
                                            <p:fltVal val="0"/>
                                          </p:val>
                                        </p:tav>
                                        <p:tav tm="100000">
                                          <p:val>
                                            <p:strVal val="#ppt_w"/>
                                          </p:val>
                                        </p:tav>
                                      </p:tavLst>
                                    </p:anim>
                                  </p:childTnLst>
                                </p:cTn>
                              </p:par>
                            </p:childTnLst>
                          </p:cTn>
                        </p:par>
                        <p:par>
                          <p:cTn id="11" fill="hold">
                            <p:stCondLst>
                              <p:cond delay="5000"/>
                            </p:stCondLst>
                            <p:childTnLst>
                              <p:par>
                                <p:cTn id="12" presetID="9" presetClass="entr" presetSubtype="0" fill="hold" grpId="0" nodeType="afterEffect">
                                  <p:stCondLst>
                                    <p:cond delay="0"/>
                                  </p:stCondLst>
                                  <p:childTnLst>
                                    <p:set>
                                      <p:cBhvr>
                                        <p:cTn id="13" dur="1" fill="hold">
                                          <p:stCondLst>
                                            <p:cond delay="0"/>
                                          </p:stCondLst>
                                        </p:cTn>
                                        <p:tgtEl>
                                          <p:spTgt spid="12300">
                                            <p:txEl>
                                              <p:pRg st="0" end="0"/>
                                            </p:txEl>
                                          </p:spTgt>
                                        </p:tgtEl>
                                        <p:attrNameLst>
                                          <p:attrName>style.visibility</p:attrName>
                                        </p:attrNameLst>
                                      </p:cBhvr>
                                      <p:to>
                                        <p:strVal val="visible"/>
                                      </p:to>
                                    </p:set>
                                    <p:animEffect transition="in" filter="dissolve">
                                      <p:cBhvr>
                                        <p:cTn id="14" dur="3000"/>
                                        <p:tgtEl>
                                          <p:spTgt spid="12300">
                                            <p:txEl>
                                              <p:pRg st="0" end="0"/>
                                            </p:txEl>
                                          </p:spTgt>
                                        </p:tgtEl>
                                      </p:cBhvr>
                                    </p:animEffect>
                                  </p:childTnLst>
                                  <p:subTnLst>
                                    <p:set>
                                      <p:cBhvr override="childStyle">
                                        <p:cTn dur="1" fill="hold" display="0" masterRel="nextClick" afterEffect="1"/>
                                        <p:tgtEl>
                                          <p:spTgt spid="12300">
                                            <p:txEl>
                                              <p:pRg st="0" end="0"/>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12294"/>
                                        </p:tgtEl>
                                        <p:attrNameLst>
                                          <p:attrName>style.visibility</p:attrName>
                                        </p:attrNameLst>
                                      </p:cBhvr>
                                      <p:to>
                                        <p:strVal val="visible"/>
                                      </p:to>
                                    </p:set>
                                    <p:anim calcmode="lin" valueType="num">
                                      <p:cBhvr>
                                        <p:cTn id="19" dur="2000" fill="hold"/>
                                        <p:tgtEl>
                                          <p:spTgt spid="12294"/>
                                        </p:tgtEl>
                                        <p:attrNameLst>
                                          <p:attrName>ppt_w</p:attrName>
                                        </p:attrNameLst>
                                      </p:cBhvr>
                                      <p:tavLst>
                                        <p:tav tm="0">
                                          <p:val>
                                            <p:fltVal val="0"/>
                                          </p:val>
                                        </p:tav>
                                        <p:tav tm="100000">
                                          <p:val>
                                            <p:strVal val="#ppt_w"/>
                                          </p:val>
                                        </p:tav>
                                      </p:tavLst>
                                    </p:anim>
                                    <p:anim calcmode="lin" valueType="num">
                                      <p:cBhvr>
                                        <p:cTn id="20" dur="2000" fill="hold"/>
                                        <p:tgtEl>
                                          <p:spTgt spid="12294"/>
                                        </p:tgtEl>
                                        <p:attrNameLst>
                                          <p:attrName>ppt_h</p:attrName>
                                        </p:attrNameLst>
                                      </p:cBhvr>
                                      <p:tavLst>
                                        <p:tav tm="0">
                                          <p:val>
                                            <p:fltVal val="0"/>
                                          </p:val>
                                        </p:tav>
                                        <p:tav tm="100000">
                                          <p:val>
                                            <p:strVal val="#ppt_h"/>
                                          </p:val>
                                        </p:tav>
                                      </p:tavLst>
                                    </p:anim>
                                    <p:anim calcmode="lin" valueType="num">
                                      <p:cBhvr>
                                        <p:cTn id="21" dur="2000" fill="hold"/>
                                        <p:tgtEl>
                                          <p:spTgt spid="12294"/>
                                        </p:tgtEl>
                                        <p:attrNameLst>
                                          <p:attrName>ppt_x</p:attrName>
                                        </p:attrNameLst>
                                      </p:cBhvr>
                                      <p:tavLst>
                                        <p:tav tm="0">
                                          <p:val>
                                            <p:fltVal val="0.5"/>
                                          </p:val>
                                        </p:tav>
                                        <p:tav tm="100000">
                                          <p:val>
                                            <p:strVal val="#ppt_x"/>
                                          </p:val>
                                        </p:tav>
                                      </p:tavLst>
                                    </p:anim>
                                    <p:anim calcmode="lin" valueType="num">
                                      <p:cBhvr>
                                        <p:cTn id="22" dur="2000" fill="hold"/>
                                        <p:tgtEl>
                                          <p:spTgt spid="12294"/>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2296"/>
                                        </p:tgtEl>
                                        <p:attrNameLst>
                                          <p:attrName>style.visibility</p:attrName>
                                        </p:attrNameLst>
                                      </p:cBhvr>
                                      <p:to>
                                        <p:strVal val="visible"/>
                                      </p:to>
                                    </p:set>
                                    <p:animEffect transition="in" filter="wipe(up)">
                                      <p:cBhvr>
                                        <p:cTn id="26" dur="3000"/>
                                        <p:tgtEl>
                                          <p:spTgt spid="12296"/>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2295"/>
                                        </p:tgtEl>
                                        <p:attrNameLst>
                                          <p:attrName>style.visibility</p:attrName>
                                        </p:attrNameLst>
                                      </p:cBhvr>
                                      <p:to>
                                        <p:strVal val="visible"/>
                                      </p:to>
                                    </p:set>
                                    <p:anim calcmode="lin" valueType="num">
                                      <p:cBhvr>
                                        <p:cTn id="31" dur="2000" fill="hold"/>
                                        <p:tgtEl>
                                          <p:spTgt spid="12295"/>
                                        </p:tgtEl>
                                        <p:attrNameLst>
                                          <p:attrName>ppt_w</p:attrName>
                                        </p:attrNameLst>
                                      </p:cBhvr>
                                      <p:tavLst>
                                        <p:tav tm="0">
                                          <p:val>
                                            <p:fltVal val="0"/>
                                          </p:val>
                                        </p:tav>
                                        <p:tav tm="100000">
                                          <p:val>
                                            <p:strVal val="#ppt_w"/>
                                          </p:val>
                                        </p:tav>
                                      </p:tavLst>
                                    </p:anim>
                                    <p:anim calcmode="lin" valueType="num">
                                      <p:cBhvr>
                                        <p:cTn id="32" dur="2000" fill="hold"/>
                                        <p:tgtEl>
                                          <p:spTgt spid="12295"/>
                                        </p:tgtEl>
                                        <p:attrNameLst>
                                          <p:attrName>ppt_h</p:attrName>
                                        </p:attrNameLst>
                                      </p:cBhvr>
                                      <p:tavLst>
                                        <p:tav tm="0">
                                          <p:val>
                                            <p:fltVal val="0"/>
                                          </p:val>
                                        </p:tav>
                                        <p:tav tm="100000">
                                          <p:val>
                                            <p:strVal val="#ppt_h"/>
                                          </p:val>
                                        </p:tav>
                                      </p:tavLst>
                                    </p:anim>
                                    <p:anim calcmode="lin" valueType="num">
                                      <p:cBhvr>
                                        <p:cTn id="33" dur="2000" fill="hold"/>
                                        <p:tgtEl>
                                          <p:spTgt spid="12295"/>
                                        </p:tgtEl>
                                        <p:attrNameLst>
                                          <p:attrName>ppt_x</p:attrName>
                                        </p:attrNameLst>
                                      </p:cBhvr>
                                      <p:tavLst>
                                        <p:tav tm="0">
                                          <p:val>
                                            <p:fltVal val="0.5"/>
                                          </p:val>
                                        </p:tav>
                                        <p:tav tm="100000">
                                          <p:val>
                                            <p:strVal val="#ppt_x"/>
                                          </p:val>
                                        </p:tav>
                                      </p:tavLst>
                                    </p:anim>
                                    <p:anim calcmode="lin" valueType="num">
                                      <p:cBhvr>
                                        <p:cTn id="34" dur="2000" fill="hold"/>
                                        <p:tgtEl>
                                          <p:spTgt spid="12295"/>
                                        </p:tgtEl>
                                        <p:attrNameLst>
                                          <p:attrName>ppt_y</p:attrName>
                                        </p:attrNameLst>
                                      </p:cBhvr>
                                      <p:tavLst>
                                        <p:tav tm="0">
                                          <p:val>
                                            <p:fltVal val="0.5"/>
                                          </p:val>
                                        </p:tav>
                                        <p:tav tm="100000">
                                          <p:val>
                                            <p:strVal val="#ppt_y"/>
                                          </p:val>
                                        </p:tav>
                                      </p:tavLst>
                                    </p:anim>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2297"/>
                                        </p:tgtEl>
                                        <p:attrNameLst>
                                          <p:attrName>style.visibility</p:attrName>
                                        </p:attrNameLst>
                                      </p:cBhvr>
                                      <p:to>
                                        <p:strVal val="visible"/>
                                      </p:to>
                                    </p:set>
                                    <p:animEffect transition="in" filter="wipe(left)">
                                      <p:cBhvr>
                                        <p:cTn id="38" dur="3000"/>
                                        <p:tgtEl>
                                          <p:spTgt spid="12297"/>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2293"/>
                                        </p:tgtEl>
                                        <p:attrNameLst>
                                          <p:attrName>style.visibility</p:attrName>
                                        </p:attrNameLst>
                                      </p:cBhvr>
                                      <p:to>
                                        <p:strVal val="visible"/>
                                      </p:to>
                                    </p:set>
                                    <p:anim calcmode="lin" valueType="num">
                                      <p:cBhvr>
                                        <p:cTn id="43" dur="2000" fill="hold"/>
                                        <p:tgtEl>
                                          <p:spTgt spid="12293"/>
                                        </p:tgtEl>
                                        <p:attrNameLst>
                                          <p:attrName>ppt_w</p:attrName>
                                        </p:attrNameLst>
                                      </p:cBhvr>
                                      <p:tavLst>
                                        <p:tav tm="0">
                                          <p:val>
                                            <p:fltVal val="0"/>
                                          </p:val>
                                        </p:tav>
                                        <p:tav tm="100000">
                                          <p:val>
                                            <p:strVal val="#ppt_w"/>
                                          </p:val>
                                        </p:tav>
                                      </p:tavLst>
                                    </p:anim>
                                    <p:anim calcmode="lin" valueType="num">
                                      <p:cBhvr>
                                        <p:cTn id="44" dur="2000" fill="hold"/>
                                        <p:tgtEl>
                                          <p:spTgt spid="12293"/>
                                        </p:tgtEl>
                                        <p:attrNameLst>
                                          <p:attrName>ppt_h</p:attrName>
                                        </p:attrNameLst>
                                      </p:cBhvr>
                                      <p:tavLst>
                                        <p:tav tm="0">
                                          <p:val>
                                            <p:fltVal val="0"/>
                                          </p:val>
                                        </p:tav>
                                        <p:tav tm="100000">
                                          <p:val>
                                            <p:strVal val="#ppt_h"/>
                                          </p:val>
                                        </p:tav>
                                      </p:tavLst>
                                    </p:anim>
                                    <p:anim calcmode="lin" valueType="num">
                                      <p:cBhvr>
                                        <p:cTn id="45" dur="2000" fill="hold"/>
                                        <p:tgtEl>
                                          <p:spTgt spid="12293"/>
                                        </p:tgtEl>
                                        <p:attrNameLst>
                                          <p:attrName>ppt_x</p:attrName>
                                        </p:attrNameLst>
                                      </p:cBhvr>
                                      <p:tavLst>
                                        <p:tav tm="0">
                                          <p:val>
                                            <p:fltVal val="0.5"/>
                                          </p:val>
                                        </p:tav>
                                        <p:tav tm="100000">
                                          <p:val>
                                            <p:strVal val="#ppt_x"/>
                                          </p:val>
                                        </p:tav>
                                      </p:tavLst>
                                    </p:anim>
                                    <p:anim calcmode="lin" valueType="num">
                                      <p:cBhvr>
                                        <p:cTn id="46" dur="2000" fill="hold"/>
                                        <p:tgtEl>
                                          <p:spTgt spid="12293"/>
                                        </p:tgtEl>
                                        <p:attrNameLst>
                                          <p:attrName>ppt_y</p:attrName>
                                        </p:attrNameLst>
                                      </p:cBhvr>
                                      <p:tavLst>
                                        <p:tav tm="0">
                                          <p:val>
                                            <p:fltVal val="0.5"/>
                                          </p:val>
                                        </p:tav>
                                        <p:tav tm="100000">
                                          <p:val>
                                            <p:strVal val="#ppt_y"/>
                                          </p:val>
                                        </p:tav>
                                      </p:tavLst>
                                    </p:anim>
                                  </p:childTnLst>
                                </p:cTn>
                              </p:par>
                            </p:childTnLst>
                          </p:cTn>
                        </p:par>
                        <p:par>
                          <p:cTn id="47" fill="hold">
                            <p:stCondLst>
                              <p:cond delay="2000"/>
                            </p:stCondLst>
                            <p:childTnLst>
                              <p:par>
                                <p:cTn id="48" presetID="22" presetClass="entr" presetSubtype="2" fill="hold" grpId="0" nodeType="afterEffect">
                                  <p:stCondLst>
                                    <p:cond delay="0"/>
                                  </p:stCondLst>
                                  <p:childTnLst>
                                    <p:set>
                                      <p:cBhvr>
                                        <p:cTn id="49" dur="1" fill="hold">
                                          <p:stCondLst>
                                            <p:cond delay="0"/>
                                          </p:stCondLst>
                                        </p:cTn>
                                        <p:tgtEl>
                                          <p:spTgt spid="12298"/>
                                        </p:tgtEl>
                                        <p:attrNameLst>
                                          <p:attrName>style.visibility</p:attrName>
                                        </p:attrNameLst>
                                      </p:cBhvr>
                                      <p:to>
                                        <p:strVal val="visible"/>
                                      </p:to>
                                    </p:set>
                                    <p:animEffect transition="in" filter="wipe(right)">
                                      <p:cBhvr>
                                        <p:cTn id="50" dur="3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12295" grpId="0"/>
      <p:bldP spid="12296" grpId="0" animBg="1"/>
      <p:bldP spid="12297" grpId="0" animBg="1"/>
      <p:bldP spid="12298" grpId="0" animBg="1"/>
      <p:bldP spid="12300" grpId="0" build="p" autoUpdateAnimBg="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nvGrpSpPr>
          <p:cNvPr id="2" name="Group 11"/>
          <p:cNvGrpSpPr>
            <a:grpSpLocks/>
          </p:cNvGrpSpPr>
          <p:nvPr/>
        </p:nvGrpSpPr>
        <p:grpSpPr bwMode="auto">
          <a:xfrm rot="1539421">
            <a:off x="1721331" y="1128359"/>
            <a:ext cx="4822825" cy="4473575"/>
            <a:chOff x="762000" y="1674281"/>
            <a:chExt cx="5382353" cy="4990854"/>
          </a:xfrm>
        </p:grpSpPr>
        <p:pic>
          <p:nvPicPr>
            <p:cNvPr id="131098" name="Picture 2"/>
            <p:cNvPicPr>
              <a:picLocks noChangeAspect="1" noChangeArrowheads="1"/>
            </p:cNvPicPr>
            <p:nvPr/>
          </p:nvPicPr>
          <p:blipFill>
            <a:blip r:embed="rId2"/>
            <a:srcRect/>
            <a:stretch>
              <a:fillRect/>
            </a:stretch>
          </p:blipFill>
          <p:spPr bwMode="auto">
            <a:xfrm flipH="1" flipV="1">
              <a:off x="762000" y="3962400"/>
              <a:ext cx="5226821" cy="2702735"/>
            </a:xfrm>
            <a:prstGeom prst="rect">
              <a:avLst/>
            </a:prstGeom>
            <a:noFill/>
            <a:ln w="9525">
              <a:noFill/>
              <a:miter lim="800000"/>
              <a:headEnd/>
              <a:tailEnd/>
            </a:ln>
          </p:spPr>
        </p:pic>
        <p:pic>
          <p:nvPicPr>
            <p:cNvPr id="131099" name="Picture 2"/>
            <p:cNvPicPr>
              <a:picLocks noChangeAspect="1" noChangeArrowheads="1"/>
            </p:cNvPicPr>
            <p:nvPr/>
          </p:nvPicPr>
          <p:blipFill>
            <a:blip r:embed="rId2"/>
            <a:srcRect b="7330"/>
            <a:stretch>
              <a:fillRect/>
            </a:stretch>
          </p:blipFill>
          <p:spPr bwMode="auto">
            <a:xfrm>
              <a:off x="914400" y="1674281"/>
              <a:ext cx="5229953" cy="2506133"/>
            </a:xfrm>
            <a:prstGeom prst="rect">
              <a:avLst/>
            </a:prstGeom>
            <a:noFill/>
            <a:ln w="9525">
              <a:noFill/>
              <a:miter lim="800000"/>
              <a:headEnd/>
              <a:tailEnd/>
            </a:ln>
          </p:spPr>
        </p:pic>
      </p:grpSp>
      <p:grpSp>
        <p:nvGrpSpPr>
          <p:cNvPr id="3" name="Group 28"/>
          <p:cNvGrpSpPr>
            <a:grpSpLocks/>
          </p:cNvGrpSpPr>
          <p:nvPr/>
        </p:nvGrpSpPr>
        <p:grpSpPr bwMode="auto">
          <a:xfrm>
            <a:off x="4800600" y="152400"/>
            <a:ext cx="3862583" cy="1676400"/>
            <a:chOff x="4800600" y="665516"/>
            <a:chExt cx="3862583" cy="1676400"/>
          </a:xfrm>
        </p:grpSpPr>
        <p:sp>
          <p:nvSpPr>
            <p:cNvPr id="131096" name="Rectangle 13"/>
            <p:cNvSpPr>
              <a:spLocks noChangeArrowheads="1"/>
            </p:cNvSpPr>
            <p:nvPr/>
          </p:nvSpPr>
          <p:spPr bwMode="auto">
            <a:xfrm>
              <a:off x="6400800" y="665516"/>
              <a:ext cx="2262383" cy="1508105"/>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0808"/>
                  </a:solidFill>
                  <a:latin typeface="Arial Black" charset="0"/>
                </a:rPr>
                <a:t>The State</a:t>
              </a:r>
              <a:br>
                <a:rPr lang="en-US" sz="2800" dirty="0" smtClean="0">
                  <a:solidFill>
                    <a:srgbClr val="FF0808"/>
                  </a:solidFill>
                  <a:latin typeface="Arial Black" charset="0"/>
                </a:rPr>
              </a:br>
              <a:r>
                <a:rPr lang="en-US" sz="2800" dirty="0" smtClean="0">
                  <a:solidFill>
                    <a:srgbClr val="FF0808"/>
                  </a:solidFill>
                  <a:latin typeface="Arial Black" charset="0"/>
                </a:rPr>
                <a:t>Reality</a:t>
              </a:r>
              <a:br>
                <a:rPr lang="en-US" sz="2800" dirty="0" smtClean="0">
                  <a:solidFill>
                    <a:srgbClr val="FF0808"/>
                  </a:solidFill>
                  <a:latin typeface="Arial Black" charset="0"/>
                </a:rPr>
              </a:br>
              <a:r>
                <a:rPr lang="en-US" dirty="0" smtClean="0">
                  <a:solidFill>
                    <a:srgbClr val="FF0808"/>
                  </a:solidFill>
                  <a:latin typeface="Arial Black" charset="0"/>
                </a:rPr>
                <a:t>(The Governor &amp;</a:t>
              </a:r>
              <a:br>
                <a:rPr lang="en-US" dirty="0" smtClean="0">
                  <a:solidFill>
                    <a:srgbClr val="FF0808"/>
                  </a:solidFill>
                  <a:latin typeface="Arial Black" charset="0"/>
                </a:rPr>
              </a:br>
              <a:r>
                <a:rPr lang="en-US" dirty="0" smtClean="0">
                  <a:solidFill>
                    <a:srgbClr val="FF0808"/>
                  </a:solidFill>
                  <a:latin typeface="Arial Black" charset="0"/>
                </a:rPr>
                <a:t>the Legislature)</a:t>
              </a:r>
              <a:endParaRPr lang="en-US" dirty="0"/>
            </a:p>
          </p:txBody>
        </p:sp>
        <p:sp>
          <p:nvSpPr>
            <p:cNvPr id="131097" name="Line 8"/>
            <p:cNvSpPr>
              <a:spLocks noChangeShapeType="1"/>
            </p:cNvSpPr>
            <p:nvPr/>
          </p:nvSpPr>
          <p:spPr bwMode="auto">
            <a:xfrm flipH="1">
              <a:off x="4800600" y="1579916"/>
              <a:ext cx="1600200" cy="762000"/>
            </a:xfrm>
            <a:prstGeom prst="line">
              <a:avLst/>
            </a:prstGeom>
            <a:noFill/>
            <a:ln w="152400">
              <a:solidFill>
                <a:srgbClr val="FF0000"/>
              </a:solidFill>
              <a:round/>
              <a:headEnd/>
              <a:tailEnd type="arrow" w="med" len="med"/>
            </a:ln>
          </p:spPr>
          <p:txBody>
            <a:bodyPr wrap="none" anchor="ctr">
              <a:prstTxWarp prst="textNoShape">
                <a:avLst/>
              </a:prstTxWarp>
            </a:bodyPr>
            <a:lstStyle/>
            <a:p>
              <a:endParaRPr lang="en-US"/>
            </a:p>
          </p:txBody>
        </p:sp>
      </p:grpSp>
      <p:grpSp>
        <p:nvGrpSpPr>
          <p:cNvPr id="4" name="Group 29"/>
          <p:cNvGrpSpPr>
            <a:grpSpLocks/>
          </p:cNvGrpSpPr>
          <p:nvPr/>
        </p:nvGrpSpPr>
        <p:grpSpPr bwMode="auto">
          <a:xfrm>
            <a:off x="5486400" y="2096631"/>
            <a:ext cx="3641651" cy="2062103"/>
            <a:chOff x="5486400" y="2609747"/>
            <a:chExt cx="3641651" cy="2062103"/>
          </a:xfrm>
        </p:grpSpPr>
        <p:sp>
          <p:nvSpPr>
            <p:cNvPr id="131094" name="Rectangle 15"/>
            <p:cNvSpPr>
              <a:spLocks noChangeArrowheads="1"/>
            </p:cNvSpPr>
            <p:nvPr/>
          </p:nvSpPr>
          <p:spPr bwMode="auto">
            <a:xfrm>
              <a:off x="6629400" y="2609747"/>
              <a:ext cx="2498651" cy="2062103"/>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0808"/>
                  </a:solidFill>
                  <a:latin typeface="Arial Black" charset="0"/>
                </a:rPr>
                <a:t>The System</a:t>
              </a:r>
              <a:br>
                <a:rPr lang="en-US" sz="2800" dirty="0" smtClean="0">
                  <a:solidFill>
                    <a:srgbClr val="FF0808"/>
                  </a:solidFill>
                  <a:latin typeface="Arial Black" charset="0"/>
                </a:rPr>
              </a:br>
              <a:r>
                <a:rPr lang="en-US" sz="2800" dirty="0" smtClean="0">
                  <a:solidFill>
                    <a:srgbClr val="FF0808"/>
                  </a:solidFill>
                  <a:latin typeface="Arial Black" charset="0"/>
                </a:rPr>
                <a:t>Reality</a:t>
              </a:r>
              <a:r>
                <a:rPr lang="en-US" sz="4000" dirty="0" smtClean="0">
                  <a:solidFill>
                    <a:srgbClr val="FF0808"/>
                  </a:solidFill>
                  <a:latin typeface="Arial Black" charset="0"/>
                </a:rPr>
                <a:t/>
              </a:r>
              <a:br>
                <a:rPr lang="en-US" sz="4000" dirty="0" smtClean="0">
                  <a:solidFill>
                    <a:srgbClr val="FF0808"/>
                  </a:solidFill>
                  <a:latin typeface="Arial Black" charset="0"/>
                </a:rPr>
              </a:br>
              <a:r>
                <a:rPr lang="en-US" dirty="0" smtClean="0">
                  <a:solidFill>
                    <a:srgbClr val="FF0808"/>
                  </a:solidFill>
                  <a:latin typeface="Arial Black" charset="0"/>
                </a:rPr>
                <a:t>(The Board of</a:t>
              </a:r>
              <a:br>
                <a:rPr lang="en-US" dirty="0" smtClean="0">
                  <a:solidFill>
                    <a:srgbClr val="FF0808"/>
                  </a:solidFill>
                  <a:latin typeface="Arial Black" charset="0"/>
                </a:rPr>
              </a:br>
              <a:r>
                <a:rPr lang="en-US" dirty="0" smtClean="0">
                  <a:solidFill>
                    <a:srgbClr val="FF0808"/>
                  </a:solidFill>
                  <a:latin typeface="Arial Black" charset="0"/>
                </a:rPr>
                <a:t>Regents &amp;</a:t>
              </a:r>
              <a:br>
                <a:rPr lang="en-US" dirty="0" smtClean="0">
                  <a:solidFill>
                    <a:srgbClr val="FF0808"/>
                  </a:solidFill>
                  <a:latin typeface="Arial Black" charset="0"/>
                </a:rPr>
              </a:br>
              <a:r>
                <a:rPr lang="en-US" dirty="0" smtClean="0">
                  <a:solidFill>
                    <a:srgbClr val="FF0808"/>
                  </a:solidFill>
                  <a:latin typeface="Arial Black" charset="0"/>
                </a:rPr>
                <a:t>the Chancellor)</a:t>
              </a:r>
              <a:r>
                <a:rPr lang="en-US" sz="2800" dirty="0" smtClean="0">
                  <a:solidFill>
                    <a:srgbClr val="FF0808"/>
                  </a:solidFill>
                  <a:latin typeface="Arial Black" charset="0"/>
                </a:rPr>
                <a:t/>
              </a:r>
              <a:br>
                <a:rPr lang="en-US" sz="2800" dirty="0" smtClean="0">
                  <a:solidFill>
                    <a:srgbClr val="FF0808"/>
                  </a:solidFill>
                  <a:latin typeface="Arial Black" charset="0"/>
                </a:rPr>
              </a:br>
              <a:endParaRPr lang="en-US" sz="1800" dirty="0"/>
            </a:p>
          </p:txBody>
        </p:sp>
        <p:sp>
          <p:nvSpPr>
            <p:cNvPr id="131095" name="Line 8"/>
            <p:cNvSpPr>
              <a:spLocks noChangeShapeType="1"/>
            </p:cNvSpPr>
            <p:nvPr/>
          </p:nvSpPr>
          <p:spPr bwMode="auto">
            <a:xfrm flipH="1">
              <a:off x="5486400" y="3408716"/>
              <a:ext cx="1143000" cy="533400"/>
            </a:xfrm>
            <a:prstGeom prst="line">
              <a:avLst/>
            </a:prstGeom>
            <a:noFill/>
            <a:ln w="152400">
              <a:solidFill>
                <a:srgbClr val="FF0000"/>
              </a:solidFill>
              <a:round/>
              <a:headEnd/>
              <a:tailEnd type="arrow" w="med" len="med"/>
            </a:ln>
          </p:spPr>
          <p:txBody>
            <a:bodyPr wrap="none" anchor="ctr">
              <a:prstTxWarp prst="textNoShape">
                <a:avLst/>
              </a:prstTxWarp>
            </a:bodyPr>
            <a:lstStyle/>
            <a:p>
              <a:endParaRPr lang="en-US"/>
            </a:p>
          </p:txBody>
        </p:sp>
      </p:grpSp>
      <p:grpSp>
        <p:nvGrpSpPr>
          <p:cNvPr id="5" name="Group 31"/>
          <p:cNvGrpSpPr>
            <a:grpSpLocks/>
          </p:cNvGrpSpPr>
          <p:nvPr/>
        </p:nvGrpSpPr>
        <p:grpSpPr bwMode="auto">
          <a:xfrm>
            <a:off x="914400" y="4820884"/>
            <a:ext cx="2895600" cy="1960916"/>
            <a:chOff x="914400" y="5334000"/>
            <a:chExt cx="2895600" cy="1960916"/>
          </a:xfrm>
        </p:grpSpPr>
        <p:sp>
          <p:nvSpPr>
            <p:cNvPr id="131090" name="Line 8"/>
            <p:cNvSpPr>
              <a:spLocks noChangeShapeType="1"/>
            </p:cNvSpPr>
            <p:nvPr/>
          </p:nvSpPr>
          <p:spPr bwMode="auto">
            <a:xfrm flipV="1">
              <a:off x="2514600" y="5334000"/>
              <a:ext cx="1295400" cy="990600"/>
            </a:xfrm>
            <a:prstGeom prst="line">
              <a:avLst/>
            </a:prstGeom>
            <a:noFill/>
            <a:ln w="152400">
              <a:solidFill>
                <a:srgbClr val="FF0000"/>
              </a:solidFill>
              <a:round/>
              <a:headEnd/>
              <a:tailEnd type="arrow" w="med" len="med"/>
            </a:ln>
          </p:spPr>
          <p:txBody>
            <a:bodyPr wrap="none" anchor="ctr">
              <a:prstTxWarp prst="textNoShape">
                <a:avLst/>
              </a:prstTxWarp>
            </a:bodyPr>
            <a:lstStyle/>
            <a:p>
              <a:endParaRPr lang="en-US"/>
            </a:p>
          </p:txBody>
        </p:sp>
        <p:sp>
          <p:nvSpPr>
            <p:cNvPr id="131091" name="Rectangle 24"/>
            <p:cNvSpPr>
              <a:spLocks noChangeArrowheads="1"/>
            </p:cNvSpPr>
            <p:nvPr/>
          </p:nvSpPr>
          <p:spPr bwMode="auto">
            <a:xfrm>
              <a:off x="914400" y="6340809"/>
              <a:ext cx="2519164" cy="954107"/>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0808"/>
                  </a:solidFill>
                  <a:latin typeface="Arial Black" charset="0"/>
                </a:rPr>
                <a:t>The College</a:t>
              </a:r>
              <a:br>
                <a:rPr lang="en-US" sz="2800" dirty="0" smtClean="0">
                  <a:solidFill>
                    <a:srgbClr val="FF0808"/>
                  </a:solidFill>
                  <a:latin typeface="Arial Black" charset="0"/>
                </a:rPr>
              </a:br>
              <a:r>
                <a:rPr lang="en-US" sz="2800" dirty="0" smtClean="0">
                  <a:solidFill>
                    <a:srgbClr val="FF0808"/>
                  </a:solidFill>
                  <a:latin typeface="Arial Black" charset="0"/>
                </a:rPr>
                <a:t>Reality</a:t>
              </a:r>
              <a:endParaRPr lang="en-US" sz="1800" dirty="0"/>
            </a:p>
          </p:txBody>
        </p:sp>
      </p:grpSp>
      <p:grpSp>
        <p:nvGrpSpPr>
          <p:cNvPr id="6" name="Group 33"/>
          <p:cNvGrpSpPr>
            <a:grpSpLocks/>
          </p:cNvGrpSpPr>
          <p:nvPr/>
        </p:nvGrpSpPr>
        <p:grpSpPr bwMode="auto">
          <a:xfrm>
            <a:off x="685800" y="457200"/>
            <a:ext cx="2895600" cy="1828800"/>
            <a:chOff x="685800" y="970316"/>
            <a:chExt cx="2895600" cy="1828800"/>
          </a:xfrm>
        </p:grpSpPr>
        <p:sp>
          <p:nvSpPr>
            <p:cNvPr id="131088" name="Line 8"/>
            <p:cNvSpPr>
              <a:spLocks noChangeShapeType="1"/>
            </p:cNvSpPr>
            <p:nvPr/>
          </p:nvSpPr>
          <p:spPr bwMode="auto">
            <a:xfrm>
              <a:off x="2362200" y="1752600"/>
              <a:ext cx="1219200" cy="1046516"/>
            </a:xfrm>
            <a:prstGeom prst="line">
              <a:avLst/>
            </a:prstGeom>
            <a:noFill/>
            <a:ln w="152400">
              <a:solidFill>
                <a:srgbClr val="FF0000"/>
              </a:solidFill>
              <a:round/>
              <a:headEnd/>
              <a:tailEnd type="arrow" w="med" len="med"/>
            </a:ln>
          </p:spPr>
          <p:txBody>
            <a:bodyPr wrap="none" anchor="ctr">
              <a:prstTxWarp prst="textNoShape">
                <a:avLst/>
              </a:prstTxWarp>
            </a:bodyPr>
            <a:lstStyle/>
            <a:p>
              <a:endParaRPr lang="en-US"/>
            </a:p>
          </p:txBody>
        </p:sp>
        <p:sp>
          <p:nvSpPr>
            <p:cNvPr id="131089" name="Rectangle 25"/>
            <p:cNvSpPr>
              <a:spLocks noChangeArrowheads="1"/>
            </p:cNvSpPr>
            <p:nvPr/>
          </p:nvSpPr>
          <p:spPr bwMode="auto">
            <a:xfrm>
              <a:off x="685800" y="970316"/>
              <a:ext cx="2698350" cy="1231106"/>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0808"/>
                  </a:solidFill>
                  <a:latin typeface="Arial Black" charset="0"/>
                </a:rPr>
                <a:t>The National</a:t>
              </a:r>
              <a:br>
                <a:rPr lang="en-US" sz="2800" dirty="0" smtClean="0">
                  <a:solidFill>
                    <a:srgbClr val="FF0808"/>
                  </a:solidFill>
                  <a:latin typeface="Arial Black" charset="0"/>
                </a:rPr>
              </a:br>
              <a:r>
                <a:rPr lang="en-US" sz="2800" dirty="0" smtClean="0">
                  <a:solidFill>
                    <a:srgbClr val="FF0808"/>
                  </a:solidFill>
                  <a:latin typeface="Arial Black" charset="0"/>
                </a:rPr>
                <a:t>Reality</a:t>
              </a:r>
              <a:br>
                <a:rPr lang="en-US" sz="2800" dirty="0" smtClean="0">
                  <a:solidFill>
                    <a:srgbClr val="FF0808"/>
                  </a:solidFill>
                  <a:latin typeface="Arial Black" charset="0"/>
                </a:rPr>
              </a:br>
              <a:endParaRPr lang="en-US" sz="1800" dirty="0"/>
            </a:p>
          </p:txBody>
        </p:sp>
      </p:grpSp>
      <p:grpSp>
        <p:nvGrpSpPr>
          <p:cNvPr id="7" name="Group 32"/>
          <p:cNvGrpSpPr>
            <a:grpSpLocks/>
          </p:cNvGrpSpPr>
          <p:nvPr/>
        </p:nvGrpSpPr>
        <p:grpSpPr bwMode="auto">
          <a:xfrm>
            <a:off x="11922" y="3581400"/>
            <a:ext cx="2807478" cy="1295400"/>
            <a:chOff x="11922" y="4094516"/>
            <a:chExt cx="2807478" cy="1295400"/>
          </a:xfrm>
        </p:grpSpPr>
        <p:sp>
          <p:nvSpPr>
            <p:cNvPr id="131086" name="Line 8"/>
            <p:cNvSpPr>
              <a:spLocks noChangeShapeType="1"/>
            </p:cNvSpPr>
            <p:nvPr/>
          </p:nvSpPr>
          <p:spPr bwMode="auto">
            <a:xfrm flipV="1">
              <a:off x="1600200" y="4094516"/>
              <a:ext cx="1219200" cy="304800"/>
            </a:xfrm>
            <a:prstGeom prst="line">
              <a:avLst/>
            </a:prstGeom>
            <a:noFill/>
            <a:ln w="152400">
              <a:solidFill>
                <a:srgbClr val="FF0000"/>
              </a:solidFill>
              <a:round/>
              <a:headEnd/>
              <a:tailEnd type="arrow" w="med" len="med"/>
            </a:ln>
          </p:spPr>
          <p:txBody>
            <a:bodyPr wrap="none" anchor="ctr">
              <a:prstTxWarp prst="textNoShape">
                <a:avLst/>
              </a:prstTxWarp>
            </a:bodyPr>
            <a:lstStyle/>
            <a:p>
              <a:endParaRPr lang="en-US"/>
            </a:p>
          </p:txBody>
        </p:sp>
        <p:sp>
          <p:nvSpPr>
            <p:cNvPr id="131087" name="Rectangle 26"/>
            <p:cNvSpPr>
              <a:spLocks noChangeArrowheads="1"/>
            </p:cNvSpPr>
            <p:nvPr/>
          </p:nvSpPr>
          <p:spPr bwMode="auto">
            <a:xfrm>
              <a:off x="11922" y="4435809"/>
              <a:ext cx="2299478" cy="954107"/>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0808"/>
                  </a:solidFill>
                  <a:latin typeface="Arial Black" charset="0"/>
                </a:rPr>
                <a:t>The Global</a:t>
              </a:r>
              <a:br>
                <a:rPr lang="en-US" sz="2800" dirty="0" smtClean="0">
                  <a:solidFill>
                    <a:srgbClr val="FF0808"/>
                  </a:solidFill>
                  <a:latin typeface="Arial Black" charset="0"/>
                </a:rPr>
              </a:br>
              <a:r>
                <a:rPr lang="en-US" sz="2800" dirty="0" smtClean="0">
                  <a:solidFill>
                    <a:srgbClr val="FF0808"/>
                  </a:solidFill>
                  <a:latin typeface="Arial Black" charset="0"/>
                </a:rPr>
                <a:t>Reality</a:t>
              </a:r>
              <a:endParaRPr lang="en-US" sz="1800" dirty="0"/>
            </a:p>
          </p:txBody>
        </p:sp>
      </p:grpSp>
      <p:grpSp>
        <p:nvGrpSpPr>
          <p:cNvPr id="8" name="Group 29"/>
          <p:cNvGrpSpPr>
            <a:grpSpLocks/>
          </p:cNvGrpSpPr>
          <p:nvPr/>
        </p:nvGrpSpPr>
        <p:grpSpPr bwMode="auto">
          <a:xfrm>
            <a:off x="4800600" y="4343398"/>
            <a:ext cx="4179733" cy="2133603"/>
            <a:chOff x="4953073" y="3941941"/>
            <a:chExt cx="4179367" cy="2132656"/>
          </a:xfrm>
        </p:grpSpPr>
        <p:sp>
          <p:nvSpPr>
            <p:cNvPr id="131084" name="Rectangle 15"/>
            <p:cNvSpPr>
              <a:spLocks noChangeArrowheads="1"/>
            </p:cNvSpPr>
            <p:nvPr/>
          </p:nvSpPr>
          <p:spPr bwMode="auto">
            <a:xfrm>
              <a:off x="6095972" y="4567161"/>
              <a:ext cx="3036468" cy="1507436"/>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FF0808"/>
                  </a:solidFill>
                  <a:latin typeface="Arial Black" charset="0"/>
                </a:rPr>
                <a:t>The University</a:t>
              </a:r>
              <a:br>
                <a:rPr lang="en-US" sz="2800" dirty="0" smtClean="0">
                  <a:solidFill>
                    <a:srgbClr val="FF0808"/>
                  </a:solidFill>
                  <a:latin typeface="Arial Black" charset="0"/>
                </a:rPr>
              </a:br>
              <a:r>
                <a:rPr lang="en-US" sz="2800" dirty="0" smtClean="0">
                  <a:solidFill>
                    <a:srgbClr val="FF0808"/>
                  </a:solidFill>
                  <a:latin typeface="Arial Black" charset="0"/>
                </a:rPr>
                <a:t>Reality</a:t>
              </a:r>
              <a:br>
                <a:rPr lang="en-US" sz="2800" dirty="0" smtClean="0">
                  <a:solidFill>
                    <a:srgbClr val="FF0808"/>
                  </a:solidFill>
                  <a:latin typeface="Arial Black" charset="0"/>
                </a:rPr>
              </a:br>
              <a:r>
                <a:rPr lang="en-US" dirty="0" smtClean="0">
                  <a:solidFill>
                    <a:srgbClr val="FF0808"/>
                  </a:solidFill>
                  <a:latin typeface="Arial Black" charset="0"/>
                </a:rPr>
                <a:t>(The President &amp;</a:t>
              </a:r>
              <a:br>
                <a:rPr lang="en-US" dirty="0" smtClean="0">
                  <a:solidFill>
                    <a:srgbClr val="FF0808"/>
                  </a:solidFill>
                  <a:latin typeface="Arial Black" charset="0"/>
                </a:rPr>
              </a:br>
              <a:r>
                <a:rPr lang="en-US" dirty="0" smtClean="0">
                  <a:solidFill>
                    <a:srgbClr val="FF0808"/>
                  </a:solidFill>
                  <a:latin typeface="Arial Black" charset="0"/>
                </a:rPr>
                <a:t>the Interim Provost)</a:t>
              </a:r>
              <a:endParaRPr lang="en-US" dirty="0"/>
            </a:p>
          </p:txBody>
        </p:sp>
        <p:sp>
          <p:nvSpPr>
            <p:cNvPr id="131085" name="Line 8"/>
            <p:cNvSpPr>
              <a:spLocks noChangeShapeType="1"/>
            </p:cNvSpPr>
            <p:nvPr/>
          </p:nvSpPr>
          <p:spPr bwMode="auto">
            <a:xfrm flipH="1" flipV="1">
              <a:off x="4953073" y="3941941"/>
              <a:ext cx="1142900" cy="761663"/>
            </a:xfrm>
            <a:prstGeom prst="line">
              <a:avLst/>
            </a:prstGeom>
            <a:noFill/>
            <a:ln w="152400">
              <a:solidFill>
                <a:srgbClr val="FF0000"/>
              </a:solidFill>
              <a:round/>
              <a:headEnd/>
              <a:tailEnd type="arrow" w="med" len="med"/>
            </a:ln>
          </p:spPr>
          <p:txBody>
            <a:bodyPr wrap="none" anchor="ctr">
              <a:prstTxWarp prst="textNoShape">
                <a:avLst/>
              </a:prstTxWarp>
            </a:bodyPr>
            <a:lstStyle/>
            <a:p>
              <a:endParaRPr lang="en-US"/>
            </a:p>
          </p:txBody>
        </p:sp>
      </p:grpSp>
      <p:sp>
        <p:nvSpPr>
          <p:cNvPr id="29" name="Rectangle 12"/>
          <p:cNvSpPr>
            <a:spLocks noChangeArrowheads="1"/>
          </p:cNvSpPr>
          <p:nvPr/>
        </p:nvSpPr>
        <p:spPr bwMode="auto">
          <a:xfrm>
            <a:off x="1607336" y="4549676"/>
            <a:ext cx="5929328" cy="2308324"/>
          </a:xfrm>
          <a:prstGeom prst="rect">
            <a:avLst/>
          </a:prstGeom>
          <a:noFill/>
          <a:ln w="9525">
            <a:noFill/>
            <a:miter lim="800000"/>
            <a:headEnd/>
            <a:tailEnd/>
          </a:ln>
        </p:spPr>
        <p:txBody>
          <a:bodyPr wrap="none">
            <a:prstTxWarp prst="textNoShape">
              <a:avLst/>
            </a:prstTxWarp>
            <a:spAutoFit/>
          </a:bodyPr>
          <a:lstStyle/>
          <a:p>
            <a:pPr algn="ctr"/>
            <a:r>
              <a:rPr lang="en-US" sz="7200" dirty="0">
                <a:solidFill>
                  <a:schemeClr val="bg1"/>
                </a:solidFill>
                <a:latin typeface="Arial Black"/>
                <a:cs typeface="Arial Black"/>
              </a:rPr>
              <a:t>A </a:t>
            </a:r>
            <a:r>
              <a:rPr lang="en-US" sz="7200" dirty="0" smtClean="0">
                <a:solidFill>
                  <a:schemeClr val="bg1"/>
                </a:solidFill>
                <a:latin typeface="Arial Black"/>
                <a:cs typeface="Arial Black"/>
              </a:rPr>
              <a:t>Perfect</a:t>
            </a:r>
            <a:br>
              <a:rPr lang="en-US" sz="7200" dirty="0" smtClean="0">
                <a:solidFill>
                  <a:schemeClr val="bg1"/>
                </a:solidFill>
                <a:latin typeface="Arial Black"/>
                <a:cs typeface="Arial Black"/>
              </a:rPr>
            </a:br>
            <a:r>
              <a:rPr lang="en-US" sz="7200" dirty="0" err="1" smtClean="0">
                <a:solidFill>
                  <a:schemeClr val="bg1"/>
                </a:solidFill>
                <a:latin typeface="Arial Black"/>
                <a:cs typeface="Arial Black"/>
              </a:rPr>
              <a:t>MegaStorm</a:t>
            </a:r>
            <a:endParaRPr lang="en-US" sz="7200" dirty="0">
              <a:solidFill>
                <a:schemeClr val="bg1"/>
              </a:solidFill>
              <a:latin typeface="Arial Black"/>
              <a:cs typeface="Arial Black"/>
            </a:endParaRPr>
          </a:p>
        </p:txBody>
      </p:sp>
      <p:sp>
        <p:nvSpPr>
          <p:cNvPr id="26" name="Text Box 3"/>
          <p:cNvSpPr txBox="1">
            <a:spLocks noChangeArrowheads="1"/>
          </p:cNvSpPr>
          <p:nvPr/>
        </p:nvSpPr>
        <p:spPr bwMode="auto">
          <a:xfrm>
            <a:off x="2794011" y="2150536"/>
            <a:ext cx="2857500" cy="2062103"/>
          </a:xfrm>
          <a:prstGeom prst="rect">
            <a:avLst/>
          </a:prstGeom>
          <a:noFill/>
          <a:ln w="9525">
            <a:noFill/>
            <a:miter lim="800000"/>
            <a:headEnd/>
            <a:tailEnd/>
          </a:ln>
        </p:spPr>
        <p:txBody>
          <a:bodyPr>
            <a:prstTxWarp prst="textNoShape">
              <a:avLst/>
            </a:prstTxWarp>
            <a:spAutoFit/>
          </a:bodyPr>
          <a:lstStyle/>
          <a:p>
            <a:pPr algn="ctr"/>
            <a:r>
              <a:rPr lang="en-US" sz="3200" b="1" dirty="0" err="1" smtClean="0">
                <a:solidFill>
                  <a:srgbClr val="420000"/>
                </a:solidFill>
                <a:latin typeface="Arial Black"/>
                <a:cs typeface="Arial Black"/>
              </a:rPr>
              <a:t>21</a:t>
            </a:r>
            <a:r>
              <a:rPr lang="en-US" sz="3200" b="1" baseline="30000" dirty="0" err="1" smtClean="0">
                <a:solidFill>
                  <a:srgbClr val="420000"/>
                </a:solidFill>
                <a:latin typeface="Arial Black"/>
                <a:cs typeface="Arial Black"/>
              </a:rPr>
              <a:t>th</a:t>
            </a:r>
            <a:r>
              <a:rPr lang="en-US" sz="3200" b="1" dirty="0" smtClean="0">
                <a:solidFill>
                  <a:srgbClr val="420000"/>
                </a:solidFill>
                <a:latin typeface="Arial Black"/>
                <a:cs typeface="Arial Black"/>
              </a:rPr>
              <a:t> </a:t>
            </a:r>
            <a:r>
              <a:rPr lang="en-US" sz="3200" b="1" dirty="0">
                <a:solidFill>
                  <a:srgbClr val="420000"/>
                </a:solidFill>
                <a:latin typeface="Arial Black"/>
                <a:cs typeface="Arial Black"/>
              </a:rPr>
              <a:t>Century Educational Models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style.rotation</p:attrName>
                                        </p:attrNameLst>
                                      </p:cBhvr>
                                      <p:tavLst>
                                        <p:tav tm="0">
                                          <p:val>
                                            <p:fltVal val="720"/>
                                          </p:val>
                                        </p:tav>
                                        <p:tav tm="100000">
                                          <p:val>
                                            <p:fltVal val="0"/>
                                          </p:val>
                                        </p:tav>
                                      </p:tavLst>
                                    </p:anim>
                                    <p:anim calcmode="lin" valueType="num">
                                      <p:cBhvr>
                                        <p:cTn id="9" dur="3000" fill="hold"/>
                                        <p:tgtEl>
                                          <p:spTgt spid="2"/>
                                        </p:tgtEl>
                                        <p:attrNameLst>
                                          <p:attrName>ppt_h</p:attrName>
                                        </p:attrNameLst>
                                      </p:cBhvr>
                                      <p:tavLst>
                                        <p:tav tm="0">
                                          <p:val>
                                            <p:fltVal val="0"/>
                                          </p:val>
                                        </p:tav>
                                        <p:tav tm="100000">
                                          <p:val>
                                            <p:strVal val="#ppt_h"/>
                                          </p:val>
                                        </p:tav>
                                      </p:tavLst>
                                    </p:anim>
                                    <p:anim calcmode="lin" valueType="num">
                                      <p:cBhvr>
                                        <p:cTn id="10" dur="3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3000"/>
                            </p:stCondLst>
                            <p:childTnLst>
                              <p:par>
                                <p:cTn id="12" presetID="9" presetClass="entr" presetSubtype="0" fill="hold" grpId="0" nodeType="afterEffect">
                                  <p:stCondLst>
                                    <p:cond delay="0"/>
                                  </p:stCondLst>
                                  <p:childTnLst>
                                    <p:set>
                                      <p:cBhvr>
                                        <p:cTn id="13" dur="1" fill="hold">
                                          <p:stCondLst>
                                            <p:cond delay="0"/>
                                          </p:stCondLst>
                                        </p:cTn>
                                        <p:tgtEl>
                                          <p:spTgt spid="29">
                                            <p:txEl>
                                              <p:pRg st="0" end="0"/>
                                            </p:txEl>
                                          </p:spTgt>
                                        </p:tgtEl>
                                        <p:attrNameLst>
                                          <p:attrName>style.visibility</p:attrName>
                                        </p:attrNameLst>
                                      </p:cBhvr>
                                      <p:to>
                                        <p:strVal val="visible"/>
                                      </p:to>
                                    </p:set>
                                    <p:animEffect transition="in" filter="dissolve">
                                      <p:cBhvr>
                                        <p:cTn id="14" dur="3000"/>
                                        <p:tgtEl>
                                          <p:spTgt spid="29">
                                            <p:txEl>
                                              <p:pRg st="0" end="0"/>
                                            </p:txEl>
                                          </p:spTgt>
                                        </p:tgtEl>
                                      </p:cBhvr>
                                    </p:animEffect>
                                  </p:childTnLst>
                                  <p:subTnLst>
                                    <p:set>
                                      <p:cBhvr override="childStyle">
                                        <p:cTn dur="1" fill="hold" display="0" masterRel="nextClick" afterEffect="1"/>
                                        <p:tgtEl>
                                          <p:spTgt spid="29">
                                            <p:txEl>
                                              <p:pRg st="0" end="0"/>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1000"/>
                                        <p:tgtEl>
                                          <p:spTgt spid="3"/>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1000"/>
                                        <p:tgtEl>
                                          <p:spTgt spid="4"/>
                                        </p:tgtEl>
                                      </p:cBhvr>
                                    </p:animEffect>
                                  </p:childTnLst>
                                </p:cTn>
                              </p:par>
                            </p:childTnLst>
                          </p:cTn>
                        </p:par>
                        <p:par>
                          <p:cTn id="32" fill="hold">
                            <p:stCondLst>
                              <p:cond delay="4000"/>
                            </p:stCondLst>
                            <p:childTnLst>
                              <p:par>
                                <p:cTn id="33" presetID="22" presetClass="entr" presetSubtype="2"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1000"/>
                                        <p:tgtEl>
                                          <p:spTgt spid="8"/>
                                        </p:tgtEl>
                                      </p:cBhvr>
                                    </p:animEffect>
                                  </p:childTnLst>
                                </p:cTn>
                              </p:par>
                            </p:childTnLst>
                          </p:cTn>
                        </p:par>
                        <p:par>
                          <p:cTn id="36" fill="hold">
                            <p:stCondLst>
                              <p:cond delay="5000"/>
                            </p:stCondLst>
                            <p:childTnLst>
                              <p:par>
                                <p:cTn id="37" presetID="2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utoUpdateAnimBg="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20000"/>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675682"/>
            <a:ext cx="8382000" cy="5506635"/>
          </a:xfrm>
          <a:noFill/>
        </p:spPr>
        <p:txBody>
          <a:bodyPr lIns="90487" tIns="44450" rIns="90487" bIns="44450"/>
          <a:lstStyle/>
          <a:p>
            <a:pPr algn="ctr"/>
            <a:r>
              <a:rPr lang="en-US" sz="4400" dirty="0" smtClean="0">
                <a:solidFill>
                  <a:schemeClr val="bg1"/>
                </a:solidFill>
              </a:rPr>
              <a:t>These realities have brought us to continuous inflection point in the curves of evolution of our personal and professional lives, and of the organizations within we live…</a:t>
            </a: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Animated_illustration_of_inflection_point.gif">
            <a:hlinkClick r:id="" action="ppaction://media"/>
          </p:cNvPr>
          <p:cNvPicPr/>
          <p:nvPr>
            <a:videoFile r:link="rId1"/>
          </p:nvPr>
        </p:nvPicPr>
        <p:blipFill>
          <a:blip r:embed="rId3"/>
          <a:stretch>
            <a:fillRect/>
          </a:stretch>
        </p:blipFill>
        <p:spPr>
          <a:xfrm>
            <a:off x="26051" y="1295400"/>
            <a:ext cx="9117949" cy="4267200"/>
          </a:xfrm>
          <a:prstGeom prst="rect">
            <a:avLst/>
          </a:prstGeom>
        </p:spPr>
      </p:pic>
      <p:sp>
        <p:nvSpPr>
          <p:cNvPr id="6" name="TextBox 5"/>
          <p:cNvSpPr txBox="1"/>
          <p:nvPr/>
        </p:nvSpPr>
        <p:spPr>
          <a:xfrm>
            <a:off x="0" y="6581001"/>
            <a:ext cx="3631974" cy="276999"/>
          </a:xfrm>
          <a:prstGeom prst="rect">
            <a:avLst/>
          </a:prstGeom>
          <a:noFill/>
        </p:spPr>
        <p:txBody>
          <a:bodyPr wrap="none" rtlCol="0">
            <a:spAutoFit/>
          </a:bodyPr>
          <a:lstStyle/>
          <a:p>
            <a:r>
              <a:rPr lang="en-US" sz="1200" dirty="0" smtClean="0"/>
              <a:t>Source: http://</a:t>
            </a:r>
            <a:r>
              <a:rPr lang="en-US" sz="1200" dirty="0" err="1" smtClean="0"/>
              <a:t>en.wikipedia.org/wiki/Inflection_point</a:t>
            </a:r>
            <a:endParaRPr lang="en-US" sz="12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20000"/>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2368453"/>
            <a:ext cx="8382000" cy="2121093"/>
          </a:xfrm>
          <a:noFill/>
        </p:spPr>
        <p:txBody>
          <a:bodyPr lIns="90487" tIns="44450" rIns="90487" bIns="44450"/>
          <a:lstStyle/>
          <a:p>
            <a:pPr algn="ctr"/>
            <a:r>
              <a:rPr lang="en-US" sz="4400" dirty="0" smtClean="0">
                <a:solidFill>
                  <a:schemeClr val="bg1"/>
                </a:solidFill>
              </a:rPr>
              <a:t>… and as a result, we are constantly having to make choices …</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5" descr="New-surfing-tip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ectangle 3"/>
          <p:cNvSpPr txBox="1">
            <a:spLocks noChangeArrowheads="1"/>
          </p:cNvSpPr>
          <p:nvPr/>
        </p:nvSpPr>
        <p:spPr bwMode="auto">
          <a:xfrm>
            <a:off x="-19050" y="5638800"/>
            <a:ext cx="9163050" cy="1219200"/>
          </a:xfrm>
          <a:prstGeom prst="rect">
            <a:avLst/>
          </a:prstGeom>
          <a:noFill/>
          <a:ln w="9525">
            <a:noFill/>
            <a:miter lim="800000"/>
            <a:headEnd/>
            <a:tailEnd/>
          </a:ln>
          <a:effectLst>
            <a:outerShdw blurRad="50800" dist="114300" dir="270000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smtClean="0">
                <a:ln>
                  <a:noFill/>
                </a:ln>
                <a:solidFill>
                  <a:schemeClr val="bg1"/>
                </a:solidFill>
                <a:effectLst/>
                <a:uLnTx/>
                <a:uFillTx/>
                <a:latin typeface="+mj-lt"/>
                <a:ea typeface="+mj-ea"/>
                <a:cs typeface="+mj-cs"/>
              </a:rPr>
              <a:t>And, will the choices we make allow us to ride the wave of the future...?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wipe(down)">
                                      <p:cBhvr>
                                        <p:cTn id="7" dur="3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05826" name="Picture 2" descr="waimeawipeout"/>
          <p:cNvPicPr>
            <a:picLocks noChangeAspect="1" noChangeArrowheads="1"/>
          </p:cNvPicPr>
          <p:nvPr/>
        </p:nvPicPr>
        <p:blipFill>
          <a:blip r:embed="rId3"/>
          <a:srcRect b="12779"/>
          <a:stretch>
            <a:fillRect/>
          </a:stretch>
        </p:blipFill>
        <p:spPr bwMode="auto">
          <a:xfrm>
            <a:off x="0" y="0"/>
            <a:ext cx="9144000" cy="6858000"/>
          </a:xfrm>
          <a:prstGeom prst="rect">
            <a:avLst/>
          </a:prstGeom>
          <a:noFill/>
          <a:ln w="9525">
            <a:noFill/>
            <a:miter lim="800000"/>
            <a:headEnd/>
            <a:tailEnd/>
          </a:ln>
        </p:spPr>
      </p:pic>
      <p:sp>
        <p:nvSpPr>
          <p:cNvPr id="3" name="Rectangle 3"/>
          <p:cNvSpPr txBox="1">
            <a:spLocks noChangeArrowheads="1"/>
          </p:cNvSpPr>
          <p:nvPr/>
        </p:nvSpPr>
        <p:spPr bwMode="auto">
          <a:xfrm>
            <a:off x="114300" y="6096000"/>
            <a:ext cx="8763000" cy="762000"/>
          </a:xfrm>
          <a:prstGeom prst="rect">
            <a:avLst/>
          </a:prstGeom>
          <a:noFill/>
          <a:ln w="9525">
            <a:noFill/>
            <a:miter lim="800000"/>
            <a:headEnd/>
            <a:tailEnd/>
          </a:ln>
          <a:effectLst>
            <a:outerShdw blurRad="50800" dist="114300" dir="270000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smtClean="0">
                <a:ln>
                  <a:noFill/>
                </a:ln>
                <a:solidFill>
                  <a:srgbClr val="FFFFFF"/>
                </a:solidFill>
                <a:effectLst/>
                <a:uLnTx/>
                <a:uFillTx/>
                <a:latin typeface="+mj-lt"/>
                <a:ea typeface="+mj-ea"/>
                <a:cs typeface="+mj-cs"/>
              </a:rPr>
              <a:t>Or be dragged under by it...?</a:t>
            </a:r>
            <a:endParaRPr kumimoji="0" lang="en-US" sz="4000" b="1" i="1" u="none" strike="noStrike" kern="0" cap="none" spc="0" normalizeH="0" baseline="0" noProof="0" dirty="0">
              <a:ln>
                <a:noFill/>
              </a:ln>
              <a:solidFill>
                <a:srgbClr val="FFFFFF"/>
              </a:solidFill>
              <a:effectLst/>
              <a:uLnTx/>
              <a:uFillTx/>
              <a:latin typeface="+mj-lt"/>
              <a:ea typeface="+mj-ea"/>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3405826"/>
                                        </p:tgtEl>
                                        <p:attrNameLst>
                                          <p:attrName>style.visibility</p:attrName>
                                        </p:attrNameLst>
                                      </p:cBhvr>
                                      <p:to>
                                        <p:strVal val="visible"/>
                                      </p:to>
                                    </p:set>
                                    <p:animEffect transition="in" filter="circle(out)">
                                      <p:cBhvr>
                                        <p:cTn id="7" dur="3000"/>
                                        <p:tgtEl>
                                          <p:spTgt spid="3405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erfect_storm_2.jpg"/>
          <p:cNvPicPr>
            <a:picLocks noChangeAspect="1"/>
          </p:cNvPicPr>
          <p:nvPr/>
        </p:nvPicPr>
        <p:blipFill>
          <a:blip r:embed="rId2"/>
          <a:srcRect/>
          <a:stretch>
            <a:fillRect/>
          </a:stretch>
        </p:blipFill>
        <p:spPr bwMode="auto">
          <a:xfrm>
            <a:off x="0" y="0"/>
            <a:ext cx="9144000" cy="6877050"/>
          </a:xfrm>
          <a:prstGeom prst="rect">
            <a:avLst/>
          </a:prstGeom>
          <a:noFill/>
          <a:ln w="9525">
            <a:noFill/>
            <a:miter lim="800000"/>
            <a:headEnd/>
            <a:tailEnd/>
          </a:ln>
        </p:spPr>
      </p:pic>
      <p:sp>
        <p:nvSpPr>
          <p:cNvPr id="3" name="Rectangle 3"/>
          <p:cNvSpPr txBox="1">
            <a:spLocks noChangeArrowheads="1"/>
          </p:cNvSpPr>
          <p:nvPr/>
        </p:nvSpPr>
        <p:spPr bwMode="auto">
          <a:xfrm>
            <a:off x="0" y="152400"/>
            <a:ext cx="9144000" cy="762000"/>
          </a:xfrm>
          <a:prstGeom prst="rect">
            <a:avLst/>
          </a:prstGeom>
          <a:noFill/>
          <a:ln w="9525">
            <a:noFill/>
            <a:miter lim="800000"/>
            <a:headEnd/>
            <a:tailEnd/>
          </a:ln>
          <a:effectLst>
            <a:outerShdw blurRad="50800" dist="114300" dir="270000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smtClean="0">
                <a:ln>
                  <a:noFill/>
                </a:ln>
                <a:solidFill>
                  <a:srgbClr val="FFFFFF"/>
                </a:solidFill>
                <a:effectLst>
                  <a:outerShdw blurRad="50800" dist="114300" dir="2700000">
                    <a:srgbClr val="000000">
                      <a:alpha val="43000"/>
                    </a:srgbClr>
                  </a:outerShdw>
                </a:effectLst>
                <a:uLnTx/>
                <a:uFillTx/>
                <a:latin typeface="+mj-lt"/>
                <a:ea typeface="+mj-ea"/>
                <a:cs typeface="+mj-cs"/>
              </a:rPr>
              <a:t>Will the realities we face crush us...?</a:t>
            </a:r>
            <a:endParaRPr kumimoji="0" lang="en-US" sz="4000" b="1" i="1" u="none" strike="noStrike" kern="0" cap="none" spc="0" normalizeH="0" baseline="0" noProof="0" dirty="0">
              <a:ln>
                <a:noFill/>
              </a:ln>
              <a:solidFill>
                <a:srgbClr val="FFFFFF"/>
              </a:solidFill>
              <a:effectLst>
                <a:outerShdw blurRad="50800" dist="114300" dir="2700000">
                  <a:srgbClr val="000000">
                    <a:alpha val="43000"/>
                  </a:srgbClr>
                </a:outerShdw>
              </a:effectLst>
              <a:uLnTx/>
              <a:uFillTx/>
              <a:latin typeface="+mj-lt"/>
              <a:ea typeface="+mj-ea"/>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he-2010-British-Panerai-Regatta-©-Lloyd-Images.png"/>
          <p:cNvPicPr>
            <a:picLocks noChangeAspect="1"/>
          </p:cNvPicPr>
          <p:nvPr/>
        </p:nvPicPr>
        <p:blipFill>
          <a:blip r:embed="rId2"/>
          <a:stretch>
            <a:fillRect/>
          </a:stretch>
        </p:blipFill>
        <p:spPr>
          <a:xfrm>
            <a:off x="-1" y="0"/>
            <a:ext cx="9129889" cy="6858000"/>
          </a:xfrm>
          <a:prstGeom prst="rect">
            <a:avLst/>
          </a:prstGeom>
        </p:spPr>
      </p:pic>
      <p:sp>
        <p:nvSpPr>
          <p:cNvPr id="4" name="Rectangle 3"/>
          <p:cNvSpPr txBox="1">
            <a:spLocks noChangeArrowheads="1"/>
          </p:cNvSpPr>
          <p:nvPr/>
        </p:nvSpPr>
        <p:spPr bwMode="auto">
          <a:xfrm>
            <a:off x="0" y="0"/>
            <a:ext cx="9144000" cy="1143000"/>
          </a:xfrm>
          <a:prstGeom prst="rect">
            <a:avLst/>
          </a:prstGeom>
          <a:noFill/>
          <a:ln w="9525">
            <a:noFill/>
            <a:miter lim="800000"/>
            <a:headEnd/>
            <a:tailEnd/>
          </a:ln>
          <a:effectLst>
            <a:outerShdw blurRad="50800" dist="114300" dir="270000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smtClean="0">
                <a:ln>
                  <a:noFill/>
                </a:ln>
                <a:solidFill>
                  <a:schemeClr val="bg1"/>
                </a:solidFill>
                <a:effectLst/>
                <a:uLnTx/>
                <a:uFillTx/>
                <a:latin typeface="+mj-lt"/>
                <a:ea typeface="+mj-ea"/>
                <a:cs typeface="+mj-cs"/>
              </a:rPr>
              <a:t>Or, will we be able to face them together as one...?</a:t>
            </a:r>
            <a:endParaRPr kumimoji="0" lang="en-US" sz="4000" b="1" i="1"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HorizonStorm.jpg"/>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0" y="5598587"/>
            <a:ext cx="9144000" cy="1143000"/>
          </a:xfrm>
          <a:prstGeom prst="rect">
            <a:avLst/>
          </a:prstGeom>
          <a:noFill/>
          <a:ln w="9525">
            <a:noFill/>
            <a:miter lim="800000"/>
            <a:headEnd/>
            <a:tailEnd/>
          </a:ln>
          <a:effectLst>
            <a:outerShdw blurRad="50800" dist="114300" dir="2700000">
              <a:srgbClr val="000000">
                <a:alpha val="43000"/>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smtClean="0">
                <a:ln>
                  <a:noFill/>
                </a:ln>
                <a:solidFill>
                  <a:schemeClr val="bg1"/>
                </a:solidFill>
                <a:effectLst/>
                <a:uLnTx/>
                <a:uFillTx/>
                <a:latin typeface="+mj-lt"/>
                <a:ea typeface="+mj-ea"/>
                <a:cs typeface="+mj-cs"/>
              </a:rPr>
              <a:t>In any case, there is always hope…</a:t>
            </a:r>
            <a:endParaRPr kumimoji="0" lang="en-US" sz="4000" b="1" i="1"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3471362" name="Rectangle 2"/>
          <p:cNvSpPr>
            <a:spLocks noGrp="1" noChangeArrowheads="1"/>
          </p:cNvSpPr>
          <p:nvPr>
            <p:ph type="ctrTitle"/>
          </p:nvPr>
        </p:nvSpPr>
        <p:spPr>
          <a:xfrm>
            <a:off x="0" y="1066800"/>
            <a:ext cx="2133600" cy="1470025"/>
          </a:xfrm>
          <a:noFill/>
          <a:effectLst>
            <a:outerShdw blurRad="50800" dist="63500" dir="2700000">
              <a:srgbClr val="000000">
                <a:alpha val="43000"/>
              </a:srgbClr>
            </a:outerShdw>
          </a:effectLst>
        </p:spPr>
        <p:txBody>
          <a:bodyPr>
            <a:normAutofit/>
          </a:bodyPr>
          <a:lstStyle/>
          <a:p>
            <a:pPr eaLnBrk="1" hangingPunct="1">
              <a:defRPr/>
            </a:pPr>
            <a:r>
              <a:rPr lang="en-US" sz="2800" dirty="0" smtClean="0">
                <a:latin typeface="Arial Black" pitchFamily="-106" charset="0"/>
                <a:ea typeface="Arial Black" pitchFamily="-106" charset="0"/>
                <a:cs typeface="Arial Black" pitchFamily="-106" charset="0"/>
              </a:rPr>
              <a:t>Are you creative?</a:t>
            </a:r>
          </a:p>
        </p:txBody>
      </p:sp>
      <p:sp>
        <p:nvSpPr>
          <p:cNvPr id="16387" name="Slide Number Placeholder 2"/>
          <p:cNvSpPr>
            <a:spLocks noGrp="1"/>
          </p:cNvSpPr>
          <p:nvPr>
            <p:ph type="sldNum" sz="quarter" idx="12"/>
          </p:nvPr>
        </p:nvSpPr>
        <p:spPr>
          <a:xfrm>
            <a:off x="7010400" y="6448425"/>
            <a:ext cx="2133600" cy="365125"/>
          </a:xfrm>
          <a:noFill/>
        </p:spPr>
        <p:txBody>
          <a:bodyPr/>
          <a:lstStyle/>
          <a:p>
            <a:fld id="{FD27B002-E57B-F142-ACAC-83C18DB76508}" type="slidenum">
              <a:rPr lang="en-US" smtClean="0">
                <a:latin typeface="Arial" charset="0"/>
                <a:ea typeface="ＭＳ Ｐゴシック" charset="-128"/>
                <a:cs typeface="ＭＳ Ｐゴシック" charset="-128"/>
              </a:rPr>
              <a:pPr/>
              <a:t>5</a:t>
            </a:fld>
            <a:endParaRPr lang="en-US" smtClean="0">
              <a:latin typeface="Arial" charset="0"/>
              <a:ea typeface="ＭＳ Ｐゴシック" charset="-128"/>
              <a:cs typeface="ＭＳ Ｐゴシック" charset="-128"/>
            </a:endParaRPr>
          </a:p>
        </p:txBody>
      </p:sp>
      <p:pic>
        <p:nvPicPr>
          <p:cNvPr id="5" name="Picture 4" descr="Uncle Sam I want you.jpg"/>
          <p:cNvPicPr>
            <a:picLocks noChangeAspect="1"/>
          </p:cNvPicPr>
          <p:nvPr/>
        </p:nvPicPr>
        <p:blipFill>
          <a:blip r:embed="rId3"/>
          <a:stretch>
            <a:fillRect/>
          </a:stretch>
        </p:blipFill>
        <p:spPr>
          <a:xfrm>
            <a:off x="2020326" y="0"/>
            <a:ext cx="5103348" cy="6858000"/>
          </a:xfrm>
          <a:prstGeom prst="rect">
            <a:avLst/>
          </a:prstGeom>
        </p:spPr>
      </p:pic>
      <p:sp>
        <p:nvSpPr>
          <p:cNvPr id="6" name="Rectangle 2"/>
          <p:cNvSpPr txBox="1">
            <a:spLocks noChangeArrowheads="1"/>
          </p:cNvSpPr>
          <p:nvPr/>
        </p:nvSpPr>
        <p:spPr bwMode="auto">
          <a:xfrm>
            <a:off x="7010400" y="4343400"/>
            <a:ext cx="2133600" cy="1470025"/>
          </a:xfrm>
          <a:prstGeom prst="rect">
            <a:avLst/>
          </a:prstGeom>
          <a:noFill/>
          <a:ln w="9525">
            <a:noFill/>
            <a:miter lim="800000"/>
            <a:headEnd/>
            <a:tailEnd/>
          </a:ln>
          <a:effectLst>
            <a:outerShdw blurRad="50800" dist="63500" dir="2700000">
              <a:srgbClr val="000000">
                <a:alpha val="43000"/>
              </a:srgbClr>
            </a:outerShdw>
          </a:effectLst>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Black" pitchFamily="-106" charset="0"/>
                <a:ea typeface="Arial Black" pitchFamily="-106" charset="0"/>
                <a:cs typeface="Arial Black" pitchFamily="-106" charset="0"/>
              </a:rPr>
              <a:t>Yes, YOU…!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471362"/>
                                        </p:tgtEl>
                                        <p:attrNameLst>
                                          <p:attrName>style.visibility</p:attrName>
                                        </p:attrNameLst>
                                      </p:cBhvr>
                                      <p:to>
                                        <p:strVal val="visible"/>
                                      </p:to>
                                    </p:set>
                                    <p:animEffect transition="in" filter="fade">
                                      <p:cBhvr>
                                        <p:cTn id="11" dur="2000"/>
                                        <p:tgtEl>
                                          <p:spTgt spid="347136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62" grpId="0"/>
      <p:bldP spid="6"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GB" b="1" dirty="0" smtClean="0"/>
              <a:t>The choices WE all have are simple:</a:t>
            </a:r>
            <a:endParaRPr lang="en-US" b="1" dirty="0" smtClean="0"/>
          </a:p>
        </p:txBody>
      </p:sp>
      <p:sp>
        <p:nvSpPr>
          <p:cNvPr id="3" name="Content Placeholder 2"/>
          <p:cNvSpPr>
            <a:spLocks noGrp="1"/>
          </p:cNvSpPr>
          <p:nvPr>
            <p:ph idx="1"/>
          </p:nvPr>
        </p:nvSpPr>
        <p:spPr>
          <a:xfrm>
            <a:off x="304800" y="1981200"/>
            <a:ext cx="8382000" cy="4114800"/>
          </a:xfrm>
        </p:spPr>
        <p:txBody>
          <a:bodyPr/>
          <a:lstStyle/>
          <a:p>
            <a:pPr eaLnBrk="1" hangingPunct="1"/>
            <a:r>
              <a:rPr lang="en-GB" sz="4000" dirty="0" smtClean="0"/>
              <a:t>Are we going to contribute </a:t>
            </a:r>
            <a:r>
              <a:rPr lang="en-GB" sz="4000" b="1" dirty="0" smtClean="0">
                <a:solidFill>
                  <a:srgbClr val="FFFF00"/>
                </a:solidFill>
                <a:latin typeface="Arial Black"/>
                <a:cs typeface="Arial Black"/>
              </a:rPr>
              <a:t>to make the Future we want happen</a:t>
            </a:r>
            <a:r>
              <a:rPr lang="en-GB" sz="4000" dirty="0" smtClean="0"/>
              <a:t>…?</a:t>
            </a:r>
          </a:p>
        </p:txBody>
      </p:sp>
      <p:sp>
        <p:nvSpPr>
          <p:cNvPr id="4" name="TextBox 3"/>
          <p:cNvSpPr txBox="1"/>
          <p:nvPr/>
        </p:nvSpPr>
        <p:spPr>
          <a:xfrm>
            <a:off x="2321436" y="5105400"/>
            <a:ext cx="4501127" cy="1015663"/>
          </a:xfrm>
          <a:prstGeom prst="rect">
            <a:avLst/>
          </a:prstGeom>
          <a:noFill/>
        </p:spPr>
        <p:txBody>
          <a:bodyPr wrap="none" rtlCol="0">
            <a:spAutoFit/>
          </a:bodyPr>
          <a:lstStyle/>
          <a:p>
            <a:r>
              <a:rPr lang="en-US" sz="6000" dirty="0" smtClean="0">
                <a:latin typeface="Arial Black"/>
                <a:cs typeface="Arial Black"/>
              </a:rPr>
              <a:t>ACTORS…</a:t>
            </a:r>
            <a:endParaRPr lang="en-US" sz="6000" dirty="0">
              <a:latin typeface="Arial Black"/>
              <a:cs typeface="Arial Blac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GB" b="1" dirty="0" smtClean="0"/>
              <a:t>The choices WE all have are simple:</a:t>
            </a:r>
            <a:endParaRPr lang="en-US" b="1" dirty="0" smtClean="0"/>
          </a:p>
        </p:txBody>
      </p:sp>
      <p:sp>
        <p:nvSpPr>
          <p:cNvPr id="3" name="Content Placeholder 2"/>
          <p:cNvSpPr>
            <a:spLocks noGrp="1"/>
          </p:cNvSpPr>
          <p:nvPr>
            <p:ph idx="1"/>
          </p:nvPr>
        </p:nvSpPr>
        <p:spPr>
          <a:xfrm>
            <a:off x="304800" y="1981200"/>
            <a:ext cx="8382000" cy="4114800"/>
          </a:xfrm>
        </p:spPr>
        <p:txBody>
          <a:bodyPr/>
          <a:lstStyle/>
          <a:p>
            <a:pPr eaLnBrk="1" hangingPunct="1"/>
            <a:r>
              <a:rPr lang="en-GB" sz="4000" dirty="0" smtClean="0"/>
              <a:t>Are we going </a:t>
            </a:r>
            <a:r>
              <a:rPr lang="en-GB" sz="4000" b="1" dirty="0" smtClean="0">
                <a:solidFill>
                  <a:srgbClr val="FFFF00"/>
                </a:solidFill>
                <a:latin typeface="Arial Black"/>
                <a:cs typeface="Arial Black"/>
              </a:rPr>
              <a:t>to just wait and see what Future will happen</a:t>
            </a:r>
            <a:r>
              <a:rPr lang="en-GB" sz="4000" dirty="0" smtClean="0"/>
              <a:t>…?</a:t>
            </a:r>
            <a:endParaRPr lang="en-US" sz="4000" dirty="0" smtClean="0"/>
          </a:p>
        </p:txBody>
      </p:sp>
      <p:sp>
        <p:nvSpPr>
          <p:cNvPr id="4" name="TextBox 3"/>
          <p:cNvSpPr txBox="1"/>
          <p:nvPr/>
        </p:nvSpPr>
        <p:spPr>
          <a:xfrm>
            <a:off x="1209729" y="5105400"/>
            <a:ext cx="6724542" cy="1015663"/>
          </a:xfrm>
          <a:prstGeom prst="rect">
            <a:avLst/>
          </a:prstGeom>
          <a:noFill/>
        </p:spPr>
        <p:txBody>
          <a:bodyPr wrap="none" rtlCol="0">
            <a:spAutoFit/>
          </a:bodyPr>
          <a:lstStyle/>
          <a:p>
            <a:r>
              <a:rPr lang="en-US" sz="6000" dirty="0" smtClean="0">
                <a:latin typeface="Arial Black"/>
                <a:cs typeface="Arial Black"/>
              </a:rPr>
              <a:t>SPECTATORS…</a:t>
            </a:r>
            <a:endParaRPr lang="en-US" sz="6000" dirty="0">
              <a:latin typeface="Arial Black"/>
              <a:cs typeface="Arial Blac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GB" b="1" dirty="0" smtClean="0"/>
              <a:t>The choices WE all have are simple:</a:t>
            </a:r>
            <a:endParaRPr lang="en-US" b="1" dirty="0" smtClean="0"/>
          </a:p>
        </p:txBody>
      </p:sp>
      <p:sp>
        <p:nvSpPr>
          <p:cNvPr id="3" name="Content Placeholder 2"/>
          <p:cNvSpPr>
            <a:spLocks noGrp="1"/>
          </p:cNvSpPr>
          <p:nvPr>
            <p:ph idx="1"/>
          </p:nvPr>
        </p:nvSpPr>
        <p:spPr>
          <a:xfrm>
            <a:off x="304800" y="1981200"/>
            <a:ext cx="8382000" cy="4114800"/>
          </a:xfrm>
        </p:spPr>
        <p:txBody>
          <a:bodyPr/>
          <a:lstStyle/>
          <a:p>
            <a:pPr eaLnBrk="1" hangingPunct="1"/>
            <a:r>
              <a:rPr lang="en-GB" sz="4000" dirty="0" smtClean="0"/>
              <a:t>Or, when whatever Future arrives:</a:t>
            </a:r>
          </a:p>
          <a:p>
            <a:pPr lvl="1" eaLnBrk="1" hangingPunct="1"/>
            <a:r>
              <a:rPr lang="en-GB" sz="4000" dirty="0" smtClean="0"/>
              <a:t>Are we going </a:t>
            </a:r>
            <a:r>
              <a:rPr lang="en-GB" sz="4000" b="1" dirty="0" smtClean="0">
                <a:solidFill>
                  <a:srgbClr val="FFFF00"/>
                </a:solidFill>
                <a:latin typeface="Arial Black"/>
                <a:cs typeface="Arial Black"/>
              </a:rPr>
              <a:t>to ask what happened</a:t>
            </a:r>
            <a:r>
              <a:rPr lang="en-GB" sz="4000" dirty="0" smtClean="0"/>
              <a:t>…?</a:t>
            </a:r>
            <a:endParaRPr lang="en-US" sz="4000" dirty="0" smtClean="0"/>
          </a:p>
        </p:txBody>
      </p:sp>
      <p:sp>
        <p:nvSpPr>
          <p:cNvPr id="4" name="TextBox 3"/>
          <p:cNvSpPr txBox="1"/>
          <p:nvPr/>
        </p:nvSpPr>
        <p:spPr>
          <a:xfrm>
            <a:off x="2342100" y="5105400"/>
            <a:ext cx="4459800" cy="1015663"/>
          </a:xfrm>
          <a:prstGeom prst="rect">
            <a:avLst/>
          </a:prstGeom>
          <a:noFill/>
        </p:spPr>
        <p:txBody>
          <a:bodyPr wrap="none" rtlCol="0">
            <a:spAutoFit/>
          </a:bodyPr>
          <a:lstStyle/>
          <a:p>
            <a:r>
              <a:rPr lang="en-US" sz="6000" dirty="0" smtClean="0">
                <a:latin typeface="Arial Black"/>
                <a:cs typeface="Arial Black"/>
              </a:rPr>
              <a:t>CRITICS…</a:t>
            </a:r>
            <a:endParaRPr lang="en-US" sz="6000" dirty="0">
              <a:latin typeface="Arial Black"/>
              <a:cs typeface="Arial Blac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GB" b="1" dirty="0" smtClean="0"/>
              <a:t>The choices WE all have are simple:</a:t>
            </a:r>
            <a:endParaRPr lang="en-US" b="1" dirty="0" smtClean="0"/>
          </a:p>
        </p:txBody>
      </p:sp>
      <p:sp>
        <p:nvSpPr>
          <p:cNvPr id="3" name="Content Placeholder 2"/>
          <p:cNvSpPr>
            <a:spLocks noGrp="1"/>
          </p:cNvSpPr>
          <p:nvPr>
            <p:ph idx="1"/>
          </p:nvPr>
        </p:nvSpPr>
        <p:spPr>
          <a:xfrm>
            <a:off x="304800" y="1981200"/>
            <a:ext cx="8382000" cy="4114800"/>
          </a:xfrm>
        </p:spPr>
        <p:txBody>
          <a:bodyPr/>
          <a:lstStyle/>
          <a:p>
            <a:pPr eaLnBrk="1" hangingPunct="1"/>
            <a:r>
              <a:rPr lang="en-GB" sz="4000" dirty="0" smtClean="0"/>
              <a:t>Or worse, when whatever Future arrives:</a:t>
            </a:r>
          </a:p>
          <a:p>
            <a:pPr lvl="1" eaLnBrk="1" hangingPunct="1"/>
            <a:r>
              <a:rPr lang="en-GB" sz="4000" dirty="0" smtClean="0"/>
              <a:t>Are we just going </a:t>
            </a:r>
            <a:r>
              <a:rPr lang="en-GB" sz="4000" b="1" dirty="0" smtClean="0">
                <a:solidFill>
                  <a:srgbClr val="FFFF00"/>
                </a:solidFill>
                <a:latin typeface="Arial Black"/>
                <a:cs typeface="Arial Black"/>
              </a:rPr>
              <a:t>to say “huh, something happened?”</a:t>
            </a:r>
            <a:r>
              <a:rPr lang="en-US" sz="4000" dirty="0" smtClean="0"/>
              <a:t>…?</a:t>
            </a:r>
          </a:p>
        </p:txBody>
      </p:sp>
      <p:sp>
        <p:nvSpPr>
          <p:cNvPr id="4" name="TextBox 3"/>
          <p:cNvSpPr txBox="1"/>
          <p:nvPr/>
        </p:nvSpPr>
        <p:spPr>
          <a:xfrm>
            <a:off x="1166898" y="4840825"/>
            <a:ext cx="6810203" cy="1938992"/>
          </a:xfrm>
          <a:prstGeom prst="rect">
            <a:avLst/>
          </a:prstGeom>
          <a:noFill/>
        </p:spPr>
        <p:txBody>
          <a:bodyPr wrap="none" rtlCol="0">
            <a:spAutoFit/>
          </a:bodyPr>
          <a:lstStyle/>
          <a:p>
            <a:pPr algn="ctr"/>
            <a:r>
              <a:rPr lang="en-US" sz="6000" dirty="0" smtClean="0">
                <a:latin typeface="Arial Black"/>
                <a:cs typeface="Arial Black"/>
              </a:rPr>
              <a:t>OBLIVIOUS</a:t>
            </a:r>
            <a:br>
              <a:rPr lang="en-US" sz="6000" dirty="0" smtClean="0">
                <a:latin typeface="Arial Black"/>
                <a:cs typeface="Arial Black"/>
              </a:rPr>
            </a:br>
            <a:r>
              <a:rPr lang="en-US" sz="6000" dirty="0" smtClean="0">
                <a:latin typeface="Arial Black"/>
                <a:cs typeface="Arial Black"/>
              </a:rPr>
              <a:t>BYSTANDERS…</a:t>
            </a:r>
            <a:endParaRPr lang="en-US" sz="6000" dirty="0">
              <a:latin typeface="Arial Black"/>
              <a:cs typeface="Arial Blac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20000"/>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81000" y="2707007"/>
            <a:ext cx="8382000" cy="1443985"/>
          </a:xfrm>
          <a:noFill/>
        </p:spPr>
        <p:txBody>
          <a:bodyPr lIns="90487" tIns="44450" rIns="90487" bIns="44450"/>
          <a:lstStyle/>
          <a:p>
            <a:pPr algn="ctr"/>
            <a:r>
              <a:rPr lang="en-US" sz="4400" dirty="0" smtClean="0">
                <a:solidFill>
                  <a:schemeClr val="bg1"/>
                </a:solidFill>
              </a:rPr>
              <a:t>So, to face the future, we need to be…</a:t>
            </a: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342900" y="0"/>
            <a:ext cx="8458200" cy="708025"/>
          </a:xfrm>
          <a:prstGeom prst="rect">
            <a:avLst/>
          </a:prstGeom>
          <a:noFill/>
          <a:ln w="9525">
            <a:noFill/>
            <a:miter lim="800000"/>
            <a:headEnd/>
            <a:tailEnd/>
          </a:ln>
        </p:spPr>
        <p:txBody>
          <a:bodyPr>
            <a:prstTxWarp prst="textNoShape">
              <a:avLst/>
            </a:prstTxWarp>
            <a:spAutoFit/>
          </a:bodyPr>
          <a:lstStyle/>
          <a:p>
            <a:pPr algn="ctr" defTabSz="854075"/>
            <a:r>
              <a:rPr lang="en-US" sz="4000">
                <a:solidFill>
                  <a:schemeClr val="bg1"/>
                </a:solidFill>
                <a:latin typeface="Arial Black" charset="0"/>
              </a:rPr>
              <a:t>(1) Observant…</a:t>
            </a:r>
          </a:p>
        </p:txBody>
      </p:sp>
      <p:pic>
        <p:nvPicPr>
          <p:cNvPr id="6" name="Picture 5" descr="SonogramOfTheFuture.jpg"/>
          <p:cNvPicPr>
            <a:picLocks noChangeAspect="1"/>
          </p:cNvPicPr>
          <p:nvPr/>
        </p:nvPicPr>
        <p:blipFill>
          <a:blip r:embed="rId2"/>
          <a:srcRect/>
          <a:stretch>
            <a:fillRect/>
          </a:stretch>
        </p:blipFill>
        <p:spPr bwMode="auto">
          <a:xfrm>
            <a:off x="0" y="762000"/>
            <a:ext cx="9144000" cy="61229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342900" y="0"/>
            <a:ext cx="8458200" cy="708025"/>
          </a:xfrm>
          <a:prstGeom prst="rect">
            <a:avLst/>
          </a:prstGeom>
          <a:noFill/>
          <a:ln w="9525">
            <a:noFill/>
            <a:miter lim="800000"/>
            <a:headEnd/>
            <a:tailEnd/>
          </a:ln>
        </p:spPr>
        <p:txBody>
          <a:bodyPr>
            <a:prstTxWarp prst="textNoShape">
              <a:avLst/>
            </a:prstTxWarp>
            <a:spAutoFit/>
          </a:bodyPr>
          <a:lstStyle/>
          <a:p>
            <a:pPr algn="ctr" defTabSz="854075"/>
            <a:r>
              <a:rPr lang="en-US" sz="4000" dirty="0" smtClean="0">
                <a:solidFill>
                  <a:schemeClr val="bg1"/>
                </a:solidFill>
                <a:latin typeface="Arial Black" charset="0"/>
              </a:rPr>
              <a:t>(2) Prepared…</a:t>
            </a:r>
            <a:endParaRPr lang="en-US" sz="4000" dirty="0">
              <a:solidFill>
                <a:schemeClr val="bg1"/>
              </a:solidFill>
              <a:latin typeface="Arial Black" charset="0"/>
            </a:endParaRPr>
          </a:p>
        </p:txBody>
      </p:sp>
      <p:pic>
        <p:nvPicPr>
          <p:cNvPr id="6" name="Picture 5" descr="SonogramOfTheFuture.jpg"/>
          <p:cNvPicPr>
            <a:picLocks noChangeAspect="1"/>
          </p:cNvPicPr>
          <p:nvPr/>
        </p:nvPicPr>
        <p:blipFill>
          <a:blip r:embed="rId2"/>
          <a:srcRect/>
          <a:stretch>
            <a:fillRect/>
          </a:stretch>
        </p:blipFill>
        <p:spPr bwMode="auto">
          <a:xfrm>
            <a:off x="0" y="762000"/>
            <a:ext cx="9144000" cy="61229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7200" dirty="0" smtClean="0">
                <a:latin typeface="Arial Black" charset="0"/>
              </a:rPr>
              <a:t>But, in doing so, we face serious challenges…</a:t>
            </a:r>
            <a:endParaRPr lang="en-US"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4800" smtClean="0">
                <a:solidFill>
                  <a:srgbClr val="FFFFFF"/>
                </a:solidFill>
                <a:latin typeface="Arial Black" charset="0"/>
              </a:rPr>
              <a:t>The world is changing fast…</a:t>
            </a:r>
            <a:endParaRPr lang="en-US" sz="4800" smtClean="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8434" name="Picture 3" descr="afrglobe"/>
          <p:cNvPicPr>
            <a:picLocks noChangeAspect="1" noChangeArrowheads="1"/>
          </p:cNvPicPr>
          <p:nvPr/>
        </p:nvPicPr>
        <p:blipFill>
          <a:blip r:embed="rId3"/>
          <a:srcRect/>
          <a:stretch>
            <a:fillRect/>
          </a:stretch>
        </p:blipFill>
        <p:spPr bwMode="auto">
          <a:xfrm>
            <a:off x="1981200" y="1397000"/>
            <a:ext cx="5181600" cy="5080000"/>
          </a:xfrm>
          <a:prstGeom prst="rect">
            <a:avLst/>
          </a:prstGeom>
          <a:noFill/>
          <a:ln w="9525">
            <a:noFill/>
            <a:miter lim="800000"/>
            <a:headEnd/>
            <a:tailEnd/>
          </a:ln>
        </p:spPr>
      </p:pic>
      <p:sp>
        <p:nvSpPr>
          <p:cNvPr id="43011" name="Rectangle 2"/>
          <p:cNvSpPr>
            <a:spLocks noGrp="1" noChangeArrowheads="1"/>
          </p:cNvSpPr>
          <p:nvPr>
            <p:ph type="title"/>
          </p:nvPr>
        </p:nvSpPr>
        <p:spPr>
          <a:xfrm>
            <a:off x="685800" y="76200"/>
            <a:ext cx="7772400" cy="1371600"/>
          </a:xfrm>
        </p:spPr>
        <p:txBody>
          <a:bodyPr/>
          <a:lstStyle/>
          <a:p>
            <a:pPr eaLnBrk="1" hangingPunct="1"/>
            <a:r>
              <a:rPr lang="en-US" smtClean="0">
                <a:solidFill>
                  <a:srgbClr val="FFFFFF"/>
                </a:solidFill>
              </a:rPr>
              <a:t>Reducing the history of the earth into 365 days</a:t>
            </a:r>
            <a:endParaRPr lang="en-US" sz="2800" smtClean="0">
              <a:solidFill>
                <a:srgbClr val="FFFFFF"/>
              </a:solidFill>
            </a:endParaRPr>
          </a:p>
        </p:txBody>
      </p:sp>
      <p:sp>
        <p:nvSpPr>
          <p:cNvPr id="43012" name="Rectangle 2"/>
          <p:cNvSpPr txBox="1">
            <a:spLocks noChangeArrowheads="1"/>
          </p:cNvSpPr>
          <p:nvPr/>
        </p:nvSpPr>
        <p:spPr bwMode="auto">
          <a:xfrm>
            <a:off x="685800" y="6248400"/>
            <a:ext cx="7772400" cy="609600"/>
          </a:xfrm>
          <a:prstGeom prst="rect">
            <a:avLst/>
          </a:prstGeom>
          <a:noFill/>
          <a:ln w="9525">
            <a:noFill/>
            <a:miter lim="800000"/>
            <a:headEnd/>
            <a:tailEnd/>
          </a:ln>
        </p:spPr>
        <p:txBody>
          <a:bodyPr anchor="ctr">
            <a:prstTxWarp prst="textNoShape">
              <a:avLst/>
            </a:prstTxWarp>
          </a:bodyPr>
          <a:lstStyle/>
          <a:p>
            <a:pPr algn="ctr" eaLnBrk="1" hangingPunct="1"/>
            <a:r>
              <a:rPr lang="en-US" sz="2800">
                <a:solidFill>
                  <a:srgbClr val="FFFFFF"/>
                </a:solidFill>
              </a:rPr>
              <a:t>(4.6 billion years compressed into one year)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omplete the Picture.tiff"/>
          <p:cNvPicPr>
            <a:picLocks noChangeAspect="1"/>
          </p:cNvPicPr>
          <p:nvPr/>
        </p:nvPicPr>
        <p:blipFill>
          <a:blip r:embed="rId4"/>
          <a:srcRect l="22059" t="2190" r="20588" b="50720"/>
          <a:stretch>
            <a:fillRect/>
          </a:stretch>
        </p:blipFill>
        <p:spPr>
          <a:xfrm>
            <a:off x="762000" y="152400"/>
            <a:ext cx="2971800" cy="3276600"/>
          </a:xfrm>
          <a:prstGeom prst="rect">
            <a:avLst/>
          </a:prstGeom>
        </p:spPr>
      </p:pic>
      <p:pic>
        <p:nvPicPr>
          <p:cNvPr id="6" name="Picture 5" descr="Complete the Picture.tiff"/>
          <p:cNvPicPr>
            <a:picLocks noChangeAspect="1"/>
          </p:cNvPicPr>
          <p:nvPr/>
        </p:nvPicPr>
        <p:blipFill>
          <a:blip r:embed="rId4"/>
          <a:srcRect l="22059" t="49280" r="20588" b="1439"/>
          <a:stretch>
            <a:fillRect/>
          </a:stretch>
        </p:blipFill>
        <p:spPr>
          <a:xfrm>
            <a:off x="762000" y="3429000"/>
            <a:ext cx="2971800" cy="3429000"/>
          </a:xfrm>
          <a:prstGeom prst="rect">
            <a:avLst/>
          </a:prstGeom>
        </p:spPr>
      </p:pic>
      <p:sp>
        <p:nvSpPr>
          <p:cNvPr id="7" name="Title 12"/>
          <p:cNvSpPr txBox="1">
            <a:spLocks/>
          </p:cNvSpPr>
          <p:nvPr/>
        </p:nvSpPr>
        <p:spPr bwMode="auto">
          <a:xfrm>
            <a:off x="4572000" y="2982197"/>
            <a:ext cx="3581400" cy="8936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420000"/>
                </a:solidFill>
                <a:effectLst/>
                <a:uLnTx/>
                <a:uFillTx/>
                <a:latin typeface="+mj-lt"/>
                <a:ea typeface="+mj-ea"/>
                <a:cs typeface="+mj-cs"/>
              </a:rPr>
              <a:t>Complete the Picture…</a:t>
            </a:r>
            <a:endParaRPr kumimoji="0" lang="en-US" sz="2000" b="1" i="0" u="none" strike="noStrike" kern="0" cap="none" spc="0" normalizeH="0" baseline="0" noProof="0" dirty="0">
              <a:ln>
                <a:noFill/>
              </a:ln>
              <a:solidFill>
                <a:srgbClr val="420000"/>
              </a:solidFill>
              <a:effectLst/>
              <a:uLnTx/>
              <a:uFillTx/>
              <a:latin typeface="+mj-lt"/>
              <a:ea typeface="+mj-ea"/>
              <a:cs typeface="+mj-cs"/>
            </a:endParaRP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1143000"/>
          </a:xfrm>
        </p:spPr>
        <p:txBody>
          <a:bodyPr/>
          <a:lstStyle/>
          <a:p>
            <a:pPr algn="l" eaLnBrk="1" hangingPunct="1"/>
            <a:r>
              <a:rPr lang="en-US">
                <a:solidFill>
                  <a:srgbClr val="FFFFFF"/>
                </a:solidFill>
                <a:ea typeface="Calibri" charset="0"/>
                <a:cs typeface="Calibri" charset="0"/>
              </a:rPr>
              <a:t>January 1</a:t>
            </a:r>
            <a:r>
              <a:rPr lang="en-US" baseline="30000">
                <a:solidFill>
                  <a:srgbClr val="FFFFFF"/>
                </a:solidFill>
                <a:ea typeface="Calibri" charset="0"/>
                <a:cs typeface="Calibri" charset="0"/>
              </a:rPr>
              <a:t>st</a:t>
            </a:r>
            <a:r>
              <a:rPr lang="en-US">
                <a:solidFill>
                  <a:srgbClr val="FFFFFF"/>
                </a:solidFill>
                <a:ea typeface="Calibri" charset="0"/>
                <a:cs typeface="Calibri" charset="0"/>
              </a:rPr>
              <a:t/>
            </a:r>
            <a:br>
              <a:rPr lang="en-US">
                <a:solidFill>
                  <a:srgbClr val="FFFFFF"/>
                </a:solidFill>
                <a:ea typeface="Calibri" charset="0"/>
                <a:cs typeface="Calibri" charset="0"/>
              </a:rPr>
            </a:br>
            <a:r>
              <a:rPr lang="en-US" sz="2800">
                <a:solidFill>
                  <a:srgbClr val="FFFFFF"/>
                </a:solidFill>
                <a:ea typeface="Calibri" charset="0"/>
                <a:cs typeface="Calibri" charset="0"/>
              </a:rPr>
              <a:t>The earth is a boiling forming ball of fire!</a:t>
            </a:r>
          </a:p>
        </p:txBody>
      </p:sp>
      <p:grpSp>
        <p:nvGrpSpPr>
          <p:cNvPr id="2" name="Group 4"/>
          <p:cNvGrpSpPr>
            <a:grpSpLocks/>
          </p:cNvGrpSpPr>
          <p:nvPr/>
        </p:nvGrpSpPr>
        <p:grpSpPr bwMode="auto">
          <a:xfrm>
            <a:off x="1638300" y="1447800"/>
            <a:ext cx="5867400" cy="5105400"/>
            <a:chOff x="2895600" y="762000"/>
            <a:chExt cx="3683000" cy="3683000"/>
          </a:xfrm>
        </p:grpSpPr>
        <p:pic>
          <p:nvPicPr>
            <p:cNvPr id="45060" name="Picture 9" descr="Fire Ball"/>
            <p:cNvPicPr>
              <a:picLocks noChangeAspect="1" noChangeArrowheads="1"/>
            </p:cNvPicPr>
            <p:nvPr/>
          </p:nvPicPr>
          <p:blipFill>
            <a:blip r:embed="rId3"/>
            <a:srcRect/>
            <a:stretch>
              <a:fillRect/>
            </a:stretch>
          </p:blipFill>
          <p:spPr bwMode="auto">
            <a:xfrm>
              <a:off x="2895600" y="762000"/>
              <a:ext cx="3683000" cy="3683000"/>
            </a:xfrm>
            <a:prstGeom prst="rect">
              <a:avLst/>
            </a:prstGeom>
            <a:noFill/>
            <a:ln w="9525">
              <a:noFill/>
              <a:miter lim="800000"/>
              <a:headEnd/>
              <a:tailEnd/>
            </a:ln>
          </p:spPr>
        </p:pic>
        <p:sp>
          <p:nvSpPr>
            <p:cNvPr id="45061" name="Rectangle 10"/>
            <p:cNvSpPr>
              <a:spLocks noChangeArrowheads="1"/>
            </p:cNvSpPr>
            <p:nvPr/>
          </p:nvSpPr>
          <p:spPr bwMode="auto">
            <a:xfrm>
              <a:off x="2895600" y="4038450"/>
              <a:ext cx="685580" cy="381355"/>
            </a:xfrm>
            <a:prstGeom prst="rect">
              <a:avLst/>
            </a:prstGeom>
            <a:solidFill>
              <a:srgbClr val="000000"/>
            </a:solidFill>
            <a:ln w="9525">
              <a:solidFill>
                <a:srgbClr val="000000"/>
              </a:solidFill>
              <a:miter lim="800000"/>
              <a:headEnd/>
              <a:tailEnd/>
            </a:ln>
          </p:spPr>
          <p:txBody>
            <a:bodyPr wrap="none" anchor="ctr">
              <a:prstTxWarp prst="textNoShape">
                <a:avLst/>
              </a:prstTxWarp>
            </a:bodyP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1143000"/>
          </a:xfrm>
        </p:spPr>
        <p:txBody>
          <a:bodyPr/>
          <a:lstStyle/>
          <a:p>
            <a:pPr algn="r" eaLnBrk="1" hangingPunct="1"/>
            <a:r>
              <a:rPr lang="en-US">
                <a:solidFill>
                  <a:srgbClr val="FFFFFF"/>
                </a:solidFill>
              </a:rPr>
              <a:t>April 1</a:t>
            </a:r>
            <a:r>
              <a:rPr lang="en-US" baseline="30000">
                <a:solidFill>
                  <a:srgbClr val="FFFFFF"/>
                </a:solidFill>
              </a:rPr>
              <a:t>st</a:t>
            </a:r>
            <a:r>
              <a:rPr lang="en-US" sz="4000">
                <a:solidFill>
                  <a:srgbClr val="FFFFFF"/>
                </a:solidFill>
              </a:rPr>
              <a:t/>
            </a:r>
            <a:br>
              <a:rPr lang="en-US" sz="4000">
                <a:solidFill>
                  <a:srgbClr val="FFFFFF"/>
                </a:solidFill>
              </a:rPr>
            </a:br>
            <a:r>
              <a:rPr lang="en-US" sz="2800" b="1">
                <a:solidFill>
                  <a:srgbClr val="FFFFFF"/>
                </a:solidFill>
              </a:rPr>
              <a:t>First life forms! Oxygen begins to appear!</a:t>
            </a:r>
          </a:p>
        </p:txBody>
      </p:sp>
      <p:pic>
        <p:nvPicPr>
          <p:cNvPr id="22531" name="Picture 3" descr="oxygen"/>
          <p:cNvPicPr>
            <a:picLocks noChangeAspect="1" noChangeArrowheads="1"/>
          </p:cNvPicPr>
          <p:nvPr/>
        </p:nvPicPr>
        <p:blipFill>
          <a:blip r:embed="rId3"/>
          <a:srcRect l="8000" t="11374" r="7793" b="10683"/>
          <a:stretch>
            <a:fillRect/>
          </a:stretch>
        </p:blipFill>
        <p:spPr bwMode="auto">
          <a:xfrm>
            <a:off x="1752600" y="1333500"/>
            <a:ext cx="5638800" cy="5219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0"/>
                                  </p:iterate>
                                  <p:childTnLst>
                                    <p:set>
                                      <p:cBhvr>
                                        <p:cTn id="6" dur="1" fill="hold">
                                          <p:stCondLst>
                                            <p:cond delay="0"/>
                                          </p:stCondLst>
                                        </p:cTn>
                                        <p:tgtEl>
                                          <p:spTgt spid="22531"/>
                                        </p:tgtEl>
                                        <p:attrNameLst>
                                          <p:attrName>style.visibility</p:attrName>
                                        </p:attrNameLst>
                                      </p:cBhvr>
                                      <p:to>
                                        <p:strVal val="visible"/>
                                      </p:to>
                                    </p:set>
                                    <p:animEffect transition="in" filter="dissolve">
                                      <p:cBhvr>
                                        <p:cTn id="7" dur="3000"/>
                                        <p:tgtEl>
                                          <p:spTgt spid="22531"/>
                                        </p:tgtEl>
                                      </p:cBhvr>
                                    </p:animEffect>
                                  </p:childTnLst>
                                </p:cTn>
                              </p:par>
                            </p:childTnLst>
                          </p:cTn>
                        </p:par>
                        <p:par>
                          <p:cTn id="8" fill="hold">
                            <p:stCondLst>
                              <p:cond delay="3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2531"/>
                                        </p:tgtEl>
                                        <p:attrNameLst>
                                          <p:attrName>style.visibility</p:attrName>
                                        </p:attrNameLst>
                                      </p:cBhvr>
                                      <p:to>
                                        <p:strVal val="visible"/>
                                      </p:to>
                                    </p:set>
                                    <p:anim calcmode="lin" valueType="num">
                                      <p:cBhvr>
                                        <p:cTn id="11" dur="1000" fill="hold"/>
                                        <p:tgtEl>
                                          <p:spTgt spid="22531"/>
                                        </p:tgtEl>
                                        <p:attrNameLst>
                                          <p:attrName>ppt_w</p:attrName>
                                        </p:attrNameLst>
                                      </p:cBhvr>
                                      <p:tavLst>
                                        <p:tav tm="0">
                                          <p:val>
                                            <p:fltVal val="0"/>
                                          </p:val>
                                        </p:tav>
                                        <p:tav tm="100000">
                                          <p:val>
                                            <p:strVal val="#ppt_w"/>
                                          </p:val>
                                        </p:tav>
                                      </p:tavLst>
                                    </p:anim>
                                    <p:anim calcmode="lin" valueType="num">
                                      <p:cBhvr>
                                        <p:cTn id="12" dur="1000" fill="hold"/>
                                        <p:tgtEl>
                                          <p:spTgt spid="22531"/>
                                        </p:tgtEl>
                                        <p:attrNameLst>
                                          <p:attrName>ppt_h</p:attrName>
                                        </p:attrNameLst>
                                      </p:cBhvr>
                                      <p:tavLst>
                                        <p:tav tm="0">
                                          <p:val>
                                            <p:fltVal val="0"/>
                                          </p:val>
                                        </p:tav>
                                        <p:tav tm="100000">
                                          <p:val>
                                            <p:strVal val="#ppt_h"/>
                                          </p:val>
                                        </p:tav>
                                      </p:tavLst>
                                    </p:anim>
                                    <p:anim calcmode="lin" valueType="num">
                                      <p:cBhvr>
                                        <p:cTn id="13" dur="1000" fill="hold"/>
                                        <p:tgtEl>
                                          <p:spTgt spid="22531"/>
                                        </p:tgtEl>
                                        <p:attrNameLst>
                                          <p:attrName>style.rotation</p:attrName>
                                        </p:attrNameLst>
                                      </p:cBhvr>
                                      <p:tavLst>
                                        <p:tav tm="0">
                                          <p:val>
                                            <p:fltVal val="90"/>
                                          </p:val>
                                        </p:tav>
                                        <p:tav tm="100000">
                                          <p:val>
                                            <p:fltVal val="0"/>
                                          </p:val>
                                        </p:tav>
                                      </p:tavLst>
                                    </p:anim>
                                    <p:animEffect transition="in" filter="fade">
                                      <p:cBhvr>
                                        <p:cTn id="14"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5715000"/>
            <a:ext cx="9144000" cy="1143000"/>
          </a:xfrm>
        </p:spPr>
        <p:txBody>
          <a:bodyPr/>
          <a:lstStyle/>
          <a:p>
            <a:pPr algn="r" eaLnBrk="1" hangingPunct="1"/>
            <a:r>
              <a:rPr lang="en-US">
                <a:solidFill>
                  <a:srgbClr val="FFFFFF"/>
                </a:solidFill>
              </a:rPr>
              <a:t>October 31</a:t>
            </a:r>
            <a:r>
              <a:rPr lang="en-US" baseline="30000">
                <a:solidFill>
                  <a:srgbClr val="FFFFFF"/>
                </a:solidFill>
              </a:rPr>
              <a:t>st</a:t>
            </a:r>
            <a:r>
              <a:rPr lang="en-US">
                <a:solidFill>
                  <a:srgbClr val="FFFFFF"/>
                </a:solidFill>
              </a:rPr>
              <a:t/>
            </a:r>
            <a:br>
              <a:rPr lang="en-US">
                <a:solidFill>
                  <a:srgbClr val="FFFFFF"/>
                </a:solidFill>
              </a:rPr>
            </a:br>
            <a:r>
              <a:rPr lang="en-US" sz="2800">
                <a:solidFill>
                  <a:srgbClr val="FFFFFF"/>
                </a:solidFill>
              </a:rPr>
              <a:t>Oxygen level reaches 20%!</a:t>
            </a:r>
          </a:p>
        </p:txBody>
      </p:sp>
      <p:pic>
        <p:nvPicPr>
          <p:cNvPr id="24579" name="Picture 3" descr="oxygen2"/>
          <p:cNvPicPr>
            <a:picLocks noChangeAspect="1" noChangeArrowheads="1"/>
          </p:cNvPicPr>
          <p:nvPr/>
        </p:nvPicPr>
        <p:blipFill>
          <a:blip r:embed="rId3"/>
          <a:srcRect/>
          <a:stretch>
            <a:fillRect/>
          </a:stretch>
        </p:blipFill>
        <p:spPr bwMode="auto">
          <a:xfrm rot="-5400000">
            <a:off x="1916907" y="888206"/>
            <a:ext cx="5310188" cy="41433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ipe(down)">
                                      <p:cBhvr>
                                        <p:cTn id="7" dur="1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5410200"/>
            <a:ext cx="7772400" cy="1447800"/>
          </a:xfrm>
        </p:spPr>
        <p:txBody>
          <a:bodyPr/>
          <a:lstStyle/>
          <a:p>
            <a:pPr algn="l" eaLnBrk="1" hangingPunct="1"/>
            <a:r>
              <a:rPr lang="en-US">
                <a:solidFill>
                  <a:srgbClr val="FFFFFF"/>
                </a:solidFill>
                <a:latin typeface="Agency FB" charset="0"/>
              </a:rPr>
              <a:t>November 2</a:t>
            </a:r>
            <a:r>
              <a:rPr lang="en-US" baseline="30000">
                <a:solidFill>
                  <a:srgbClr val="FFFFFF"/>
                </a:solidFill>
                <a:latin typeface="Agency FB" charset="0"/>
              </a:rPr>
              <a:t>nd</a:t>
            </a:r>
            <a:r>
              <a:rPr lang="en-US">
                <a:solidFill>
                  <a:srgbClr val="FFFFFF"/>
                </a:solidFill>
                <a:latin typeface="Agency FB" charset="0"/>
              </a:rPr>
              <a:t/>
            </a:r>
            <a:br>
              <a:rPr lang="en-US">
                <a:solidFill>
                  <a:srgbClr val="FFFFFF"/>
                </a:solidFill>
                <a:latin typeface="Agency FB" charset="0"/>
              </a:rPr>
            </a:br>
            <a:r>
              <a:rPr lang="en-US" sz="2800">
                <a:solidFill>
                  <a:srgbClr val="FFFFFF"/>
                </a:solidFill>
                <a:latin typeface="Agency FB" charset="0"/>
              </a:rPr>
              <a:t>First sexual response in life forms!</a:t>
            </a:r>
          </a:p>
        </p:txBody>
      </p:sp>
      <p:pic>
        <p:nvPicPr>
          <p:cNvPr id="26627" name="Picture 3" descr="multiplycells"/>
          <p:cNvPicPr>
            <a:picLocks noChangeAspect="1" noChangeArrowheads="1"/>
          </p:cNvPicPr>
          <p:nvPr/>
        </p:nvPicPr>
        <p:blipFill>
          <a:blip r:embed="rId3"/>
          <a:srcRect t="8955" b="10448"/>
          <a:stretch>
            <a:fillRect/>
          </a:stretch>
        </p:blipFill>
        <p:spPr bwMode="auto">
          <a:xfrm>
            <a:off x="1485900" y="304800"/>
            <a:ext cx="6172200" cy="49752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out)">
                                      <p:cBhvr>
                                        <p:cTn id="7" dur="10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7772400" cy="1295400"/>
          </a:xfrm>
        </p:spPr>
        <p:txBody>
          <a:bodyPr/>
          <a:lstStyle/>
          <a:p>
            <a:pPr algn="l" eaLnBrk="1" hangingPunct="1"/>
            <a:r>
              <a:rPr lang="en-US">
                <a:solidFill>
                  <a:srgbClr val="FFFFFF"/>
                </a:solidFill>
                <a:latin typeface="Agency FB" charset="0"/>
              </a:rPr>
              <a:t>November 3rd</a:t>
            </a:r>
            <a:br>
              <a:rPr lang="en-US">
                <a:solidFill>
                  <a:srgbClr val="FFFFFF"/>
                </a:solidFill>
                <a:latin typeface="Agency FB" charset="0"/>
              </a:rPr>
            </a:br>
            <a:r>
              <a:rPr lang="en-US" sz="2800">
                <a:solidFill>
                  <a:srgbClr val="FFFFFF"/>
                </a:solidFill>
                <a:latin typeface="Agency FB" charset="0"/>
              </a:rPr>
              <a:t>Fish appear on the scene!</a:t>
            </a:r>
          </a:p>
        </p:txBody>
      </p:sp>
      <p:pic>
        <p:nvPicPr>
          <p:cNvPr id="28675" name="Picture 4" descr="fish"/>
          <p:cNvPicPr>
            <a:picLocks noChangeAspect="1" noChangeArrowheads="1"/>
          </p:cNvPicPr>
          <p:nvPr/>
        </p:nvPicPr>
        <p:blipFill>
          <a:blip r:embed="rId3"/>
          <a:srcRect/>
          <a:stretch>
            <a:fillRect/>
          </a:stretch>
        </p:blipFill>
        <p:spPr bwMode="auto">
          <a:xfrm>
            <a:off x="681038" y="1600200"/>
            <a:ext cx="7781925" cy="4953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after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1000" fill="hold"/>
                                        <p:tgtEl>
                                          <p:spTgt spid="28675"/>
                                        </p:tgtEl>
                                        <p:attrNameLst>
                                          <p:attrName>ppt_x</p:attrName>
                                        </p:attrNameLst>
                                      </p:cBhvr>
                                      <p:tavLst>
                                        <p:tav tm="0">
                                          <p:val>
                                            <p:strVal val="1+#ppt_w/2"/>
                                          </p:val>
                                        </p:tav>
                                        <p:tav tm="100000">
                                          <p:val>
                                            <p:strVal val="#ppt_x"/>
                                          </p:val>
                                        </p:tav>
                                      </p:tavLst>
                                    </p:anim>
                                    <p:anim calcmode="lin" valueType="num">
                                      <p:cBhvr additive="base">
                                        <p:cTn id="8" dur="1000" fill="hold"/>
                                        <p:tgtEl>
                                          <p:spTgt spid="286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1219200"/>
          </a:xfrm>
        </p:spPr>
        <p:txBody>
          <a:bodyPr/>
          <a:lstStyle/>
          <a:p>
            <a:pPr algn="r" eaLnBrk="1" hangingPunct="1"/>
            <a:r>
              <a:rPr lang="en-US">
                <a:solidFill>
                  <a:srgbClr val="FFFFFF"/>
                </a:solidFill>
                <a:latin typeface="Agency FB" charset="0"/>
              </a:rPr>
              <a:t>November 13</a:t>
            </a:r>
            <a:r>
              <a:rPr lang="en-US" baseline="30000">
                <a:solidFill>
                  <a:srgbClr val="FFFFFF"/>
                </a:solidFill>
                <a:latin typeface="Agency FB" charset="0"/>
              </a:rPr>
              <a:t>th</a:t>
            </a:r>
            <a:r>
              <a:rPr lang="en-US">
                <a:solidFill>
                  <a:srgbClr val="FFFFFF"/>
                </a:solidFill>
                <a:latin typeface="Agency FB" charset="0"/>
              </a:rPr>
              <a:t/>
            </a:r>
            <a:br>
              <a:rPr lang="en-US">
                <a:solidFill>
                  <a:srgbClr val="FFFFFF"/>
                </a:solidFill>
                <a:latin typeface="Agency FB" charset="0"/>
              </a:rPr>
            </a:br>
            <a:r>
              <a:rPr lang="en-US" sz="2800">
                <a:solidFill>
                  <a:srgbClr val="FFFFFF"/>
                </a:solidFill>
                <a:latin typeface="Agency FB" charset="0"/>
              </a:rPr>
              <a:t>Insects appear on the scene!</a:t>
            </a:r>
          </a:p>
        </p:txBody>
      </p:sp>
      <p:pic>
        <p:nvPicPr>
          <p:cNvPr id="16" name="Picture 15" descr="insects2.jpg"/>
          <p:cNvPicPr>
            <a:picLocks noChangeAspect="1"/>
          </p:cNvPicPr>
          <p:nvPr/>
        </p:nvPicPr>
        <p:blipFill>
          <a:blip r:embed="rId3"/>
          <a:srcRect t="76244" r="81511" b="3867"/>
          <a:stretch>
            <a:fillRect/>
          </a:stretch>
        </p:blipFill>
        <p:spPr bwMode="auto">
          <a:xfrm>
            <a:off x="609600" y="2057400"/>
            <a:ext cx="1600200" cy="1371600"/>
          </a:xfrm>
          <a:prstGeom prst="rect">
            <a:avLst/>
          </a:prstGeom>
          <a:noFill/>
          <a:ln w="9525">
            <a:noFill/>
            <a:miter lim="800000"/>
            <a:headEnd/>
            <a:tailEnd/>
          </a:ln>
        </p:spPr>
      </p:pic>
      <p:grpSp>
        <p:nvGrpSpPr>
          <p:cNvPr id="2" name="Group 36"/>
          <p:cNvGrpSpPr>
            <a:grpSpLocks/>
          </p:cNvGrpSpPr>
          <p:nvPr/>
        </p:nvGrpSpPr>
        <p:grpSpPr bwMode="auto">
          <a:xfrm>
            <a:off x="5562600" y="1524000"/>
            <a:ext cx="3321050" cy="3822700"/>
            <a:chOff x="5562600" y="1524000"/>
            <a:chExt cx="3320742" cy="3822700"/>
          </a:xfrm>
        </p:grpSpPr>
        <p:pic>
          <p:nvPicPr>
            <p:cNvPr id="55319" name="Picture 21" descr="insects2.jpg"/>
            <p:cNvPicPr>
              <a:picLocks noChangeAspect="1"/>
            </p:cNvPicPr>
            <p:nvPr/>
          </p:nvPicPr>
          <p:blipFill>
            <a:blip r:embed="rId3"/>
            <a:srcRect l="29054" t="27440" r="51576" b="53590"/>
            <a:stretch>
              <a:fillRect/>
            </a:stretch>
          </p:blipFill>
          <p:spPr bwMode="auto">
            <a:xfrm>
              <a:off x="5562600" y="4038600"/>
              <a:ext cx="1676400" cy="1308100"/>
            </a:xfrm>
            <a:prstGeom prst="rect">
              <a:avLst/>
            </a:prstGeom>
            <a:noFill/>
            <a:ln w="9525">
              <a:noFill/>
              <a:miter lim="800000"/>
              <a:headEnd/>
              <a:tailEnd/>
            </a:ln>
          </p:spPr>
        </p:pic>
        <p:pic>
          <p:nvPicPr>
            <p:cNvPr id="55320" name="Picture 23" descr="insects2.jpg"/>
            <p:cNvPicPr>
              <a:picLocks noChangeAspect="1"/>
            </p:cNvPicPr>
            <p:nvPr/>
          </p:nvPicPr>
          <p:blipFill>
            <a:blip r:embed="rId3"/>
            <a:srcRect l="73956" t="25230" r="13206" b="53590"/>
            <a:stretch>
              <a:fillRect/>
            </a:stretch>
          </p:blipFill>
          <p:spPr bwMode="auto">
            <a:xfrm>
              <a:off x="7772400" y="1524000"/>
              <a:ext cx="1110942" cy="1460500"/>
            </a:xfrm>
            <a:prstGeom prst="rect">
              <a:avLst/>
            </a:prstGeom>
            <a:noFill/>
            <a:ln w="9525">
              <a:noFill/>
              <a:miter lim="800000"/>
              <a:headEnd/>
              <a:tailEnd/>
            </a:ln>
          </p:spPr>
        </p:pic>
      </p:grpSp>
      <p:grpSp>
        <p:nvGrpSpPr>
          <p:cNvPr id="3" name="Group 34"/>
          <p:cNvGrpSpPr>
            <a:grpSpLocks/>
          </p:cNvGrpSpPr>
          <p:nvPr/>
        </p:nvGrpSpPr>
        <p:grpSpPr bwMode="auto">
          <a:xfrm>
            <a:off x="762000" y="381000"/>
            <a:ext cx="3429000" cy="4724400"/>
            <a:chOff x="762000" y="381000"/>
            <a:chExt cx="3429000" cy="4724400"/>
          </a:xfrm>
        </p:grpSpPr>
        <p:pic>
          <p:nvPicPr>
            <p:cNvPr id="55317" name="Picture 18" descr="insects2.jpg"/>
            <p:cNvPicPr>
              <a:picLocks noChangeAspect="1"/>
            </p:cNvPicPr>
            <p:nvPr/>
          </p:nvPicPr>
          <p:blipFill>
            <a:blip r:embed="rId3"/>
            <a:srcRect l="39619" r="39249" b="74586"/>
            <a:stretch>
              <a:fillRect/>
            </a:stretch>
          </p:blipFill>
          <p:spPr bwMode="auto">
            <a:xfrm>
              <a:off x="2362200" y="381000"/>
              <a:ext cx="1828800" cy="1752600"/>
            </a:xfrm>
            <a:prstGeom prst="rect">
              <a:avLst/>
            </a:prstGeom>
            <a:noFill/>
            <a:ln w="9525">
              <a:noFill/>
              <a:miter lim="800000"/>
              <a:headEnd/>
              <a:tailEnd/>
            </a:ln>
          </p:spPr>
        </p:pic>
        <p:pic>
          <p:nvPicPr>
            <p:cNvPr id="55318" name="Picture 24" descr="insects2.jpg"/>
            <p:cNvPicPr>
              <a:picLocks noChangeAspect="1"/>
            </p:cNvPicPr>
            <p:nvPr/>
          </p:nvPicPr>
          <p:blipFill>
            <a:blip r:embed="rId3"/>
            <a:srcRect l="23772" t="76244" r="58620" b="2762"/>
            <a:stretch>
              <a:fillRect/>
            </a:stretch>
          </p:blipFill>
          <p:spPr bwMode="auto">
            <a:xfrm>
              <a:off x="762000" y="3657600"/>
              <a:ext cx="1524000" cy="1447800"/>
            </a:xfrm>
            <a:prstGeom prst="rect">
              <a:avLst/>
            </a:prstGeom>
            <a:noFill/>
            <a:ln w="9525">
              <a:noFill/>
              <a:miter lim="800000"/>
              <a:headEnd/>
              <a:tailEnd/>
            </a:ln>
          </p:spPr>
        </p:pic>
      </p:grpSp>
      <p:grpSp>
        <p:nvGrpSpPr>
          <p:cNvPr id="4" name="Group 37"/>
          <p:cNvGrpSpPr>
            <a:grpSpLocks/>
          </p:cNvGrpSpPr>
          <p:nvPr/>
        </p:nvGrpSpPr>
        <p:grpSpPr bwMode="auto">
          <a:xfrm>
            <a:off x="5791200" y="5029200"/>
            <a:ext cx="3048000" cy="1676400"/>
            <a:chOff x="5791200" y="5029200"/>
            <a:chExt cx="3048000" cy="1676400"/>
          </a:xfrm>
        </p:grpSpPr>
        <p:pic>
          <p:nvPicPr>
            <p:cNvPr id="55315" name="Picture 22" descr="insects2.jpg"/>
            <p:cNvPicPr>
              <a:picLocks noChangeAspect="1"/>
            </p:cNvPicPr>
            <p:nvPr/>
          </p:nvPicPr>
          <p:blipFill>
            <a:blip r:embed="rId3"/>
            <a:srcRect l="54440" t="25230" r="30592" b="53590"/>
            <a:stretch>
              <a:fillRect/>
            </a:stretch>
          </p:blipFill>
          <p:spPr bwMode="auto">
            <a:xfrm>
              <a:off x="7543800" y="5029200"/>
              <a:ext cx="1295400" cy="1460500"/>
            </a:xfrm>
            <a:prstGeom prst="rect">
              <a:avLst/>
            </a:prstGeom>
            <a:noFill/>
            <a:ln w="9525">
              <a:noFill/>
              <a:miter lim="800000"/>
              <a:headEnd/>
              <a:tailEnd/>
            </a:ln>
          </p:spPr>
        </p:pic>
        <p:pic>
          <p:nvPicPr>
            <p:cNvPr id="55316" name="Picture 25" descr="insects2.jpg"/>
            <p:cNvPicPr>
              <a:picLocks noChangeAspect="1"/>
            </p:cNvPicPr>
            <p:nvPr/>
          </p:nvPicPr>
          <p:blipFill>
            <a:blip r:embed="rId3"/>
            <a:srcRect l="44904" t="76244" r="37488" b="6078"/>
            <a:stretch>
              <a:fillRect/>
            </a:stretch>
          </p:blipFill>
          <p:spPr bwMode="auto">
            <a:xfrm>
              <a:off x="5791200" y="5486400"/>
              <a:ext cx="1524000" cy="1219200"/>
            </a:xfrm>
            <a:prstGeom prst="rect">
              <a:avLst/>
            </a:prstGeom>
            <a:noFill/>
            <a:ln w="9525">
              <a:noFill/>
              <a:miter lim="800000"/>
              <a:headEnd/>
              <a:tailEnd/>
            </a:ln>
          </p:spPr>
        </p:pic>
      </p:grpSp>
      <p:grpSp>
        <p:nvGrpSpPr>
          <p:cNvPr id="5" name="Group 35"/>
          <p:cNvGrpSpPr>
            <a:grpSpLocks/>
          </p:cNvGrpSpPr>
          <p:nvPr/>
        </p:nvGrpSpPr>
        <p:grpSpPr bwMode="auto">
          <a:xfrm>
            <a:off x="228600" y="1447800"/>
            <a:ext cx="6248400" cy="5029200"/>
            <a:chOff x="228600" y="1447800"/>
            <a:chExt cx="6248400" cy="5029200"/>
          </a:xfrm>
        </p:grpSpPr>
        <p:pic>
          <p:nvPicPr>
            <p:cNvPr id="55313" name="Picture 19" descr="insects2.jpg"/>
            <p:cNvPicPr>
              <a:picLocks noChangeAspect="1"/>
            </p:cNvPicPr>
            <p:nvPr/>
          </p:nvPicPr>
          <p:blipFill>
            <a:blip r:embed="rId3"/>
            <a:srcRect t="28545" r="76228" b="54880"/>
            <a:stretch>
              <a:fillRect/>
            </a:stretch>
          </p:blipFill>
          <p:spPr bwMode="auto">
            <a:xfrm>
              <a:off x="4419600" y="1447800"/>
              <a:ext cx="2057400" cy="1143000"/>
            </a:xfrm>
            <a:prstGeom prst="rect">
              <a:avLst/>
            </a:prstGeom>
            <a:noFill/>
            <a:ln w="9525">
              <a:noFill/>
              <a:miter lim="800000"/>
              <a:headEnd/>
              <a:tailEnd/>
            </a:ln>
          </p:spPr>
        </p:pic>
        <p:pic>
          <p:nvPicPr>
            <p:cNvPr id="55314" name="Picture 26" descr="insects2.jpg"/>
            <p:cNvPicPr>
              <a:picLocks noChangeAspect="1"/>
            </p:cNvPicPr>
            <p:nvPr/>
          </p:nvPicPr>
          <p:blipFill>
            <a:blip r:embed="rId3"/>
            <a:srcRect l="61630" t="81767" r="17238" b="1657"/>
            <a:stretch>
              <a:fillRect/>
            </a:stretch>
          </p:blipFill>
          <p:spPr bwMode="auto">
            <a:xfrm>
              <a:off x="228600" y="5334000"/>
              <a:ext cx="1828800" cy="1143000"/>
            </a:xfrm>
            <a:prstGeom prst="rect">
              <a:avLst/>
            </a:prstGeom>
            <a:noFill/>
            <a:ln w="9525">
              <a:noFill/>
              <a:miter lim="800000"/>
              <a:headEnd/>
              <a:tailEnd/>
            </a:ln>
          </p:spPr>
        </p:pic>
      </p:grpSp>
      <p:grpSp>
        <p:nvGrpSpPr>
          <p:cNvPr id="6" name="Group 33"/>
          <p:cNvGrpSpPr>
            <a:grpSpLocks/>
          </p:cNvGrpSpPr>
          <p:nvPr/>
        </p:nvGrpSpPr>
        <p:grpSpPr bwMode="auto">
          <a:xfrm>
            <a:off x="381000" y="381000"/>
            <a:ext cx="5013325" cy="5295900"/>
            <a:chOff x="381000" y="381000"/>
            <a:chExt cx="5013171" cy="5295900"/>
          </a:xfrm>
        </p:grpSpPr>
        <p:pic>
          <p:nvPicPr>
            <p:cNvPr id="55311" name="Picture 20" descr="insects2.jpg"/>
            <p:cNvPicPr>
              <a:picLocks noChangeAspect="1"/>
            </p:cNvPicPr>
            <p:nvPr/>
          </p:nvPicPr>
          <p:blipFill>
            <a:blip r:embed="rId3"/>
            <a:srcRect l="84337" t="45303" b="36464"/>
            <a:stretch>
              <a:fillRect/>
            </a:stretch>
          </p:blipFill>
          <p:spPr bwMode="auto">
            <a:xfrm>
              <a:off x="4038600" y="4419600"/>
              <a:ext cx="1355571" cy="1257300"/>
            </a:xfrm>
            <a:prstGeom prst="rect">
              <a:avLst/>
            </a:prstGeom>
            <a:noFill/>
            <a:ln w="9525">
              <a:noFill/>
              <a:miter lim="800000"/>
              <a:headEnd/>
              <a:tailEnd/>
            </a:ln>
          </p:spPr>
        </p:pic>
        <p:pic>
          <p:nvPicPr>
            <p:cNvPr id="55312" name="Picture 27" descr="insects2.jpg"/>
            <p:cNvPicPr>
              <a:picLocks noChangeAspect="1"/>
            </p:cNvPicPr>
            <p:nvPr/>
          </p:nvPicPr>
          <p:blipFill>
            <a:blip r:embed="rId3"/>
            <a:srcRect l="48239" t="47514" r="34152" b="31493"/>
            <a:stretch>
              <a:fillRect/>
            </a:stretch>
          </p:blipFill>
          <p:spPr bwMode="auto">
            <a:xfrm>
              <a:off x="381000" y="381000"/>
              <a:ext cx="1524000" cy="1447800"/>
            </a:xfrm>
            <a:prstGeom prst="rect">
              <a:avLst/>
            </a:prstGeom>
            <a:noFill/>
            <a:ln w="9525">
              <a:noFill/>
              <a:miter lim="800000"/>
              <a:headEnd/>
              <a:tailEnd/>
            </a:ln>
          </p:spPr>
        </p:pic>
      </p:grpSp>
      <p:pic>
        <p:nvPicPr>
          <p:cNvPr id="30" name="Picture 29" descr="insects2.jpg"/>
          <p:cNvPicPr>
            <a:picLocks noChangeAspect="1"/>
          </p:cNvPicPr>
          <p:nvPr/>
        </p:nvPicPr>
        <p:blipFill>
          <a:blip r:embed="rId3"/>
          <a:srcRect l="1576" t="49724" r="81696" b="30386"/>
          <a:stretch>
            <a:fillRect/>
          </a:stretch>
        </p:blipFill>
        <p:spPr bwMode="auto">
          <a:xfrm>
            <a:off x="2438400" y="4419600"/>
            <a:ext cx="1447800" cy="1371600"/>
          </a:xfrm>
          <a:prstGeom prst="rect">
            <a:avLst/>
          </a:prstGeom>
          <a:noFill/>
          <a:ln w="9525">
            <a:noFill/>
            <a:miter lim="800000"/>
            <a:headEnd/>
            <a:tailEnd/>
          </a:ln>
        </p:spPr>
      </p:pic>
      <p:pic>
        <p:nvPicPr>
          <p:cNvPr id="31" name="Picture 30" descr="insects2.jpg"/>
          <p:cNvPicPr>
            <a:picLocks noChangeAspect="1"/>
          </p:cNvPicPr>
          <p:nvPr/>
        </p:nvPicPr>
        <p:blipFill>
          <a:blip r:embed="rId3"/>
          <a:srcRect l="68489" t="57458" r="15663" b="27072"/>
          <a:stretch>
            <a:fillRect/>
          </a:stretch>
        </p:blipFill>
        <p:spPr bwMode="auto">
          <a:xfrm>
            <a:off x="3886200" y="2819400"/>
            <a:ext cx="1371600" cy="1066800"/>
          </a:xfrm>
          <a:prstGeom prst="rect">
            <a:avLst/>
          </a:prstGeom>
          <a:noFill/>
          <a:ln w="9525">
            <a:noFill/>
            <a:miter lim="800000"/>
            <a:headEnd/>
            <a:tailEnd/>
          </a:ln>
        </p:spPr>
      </p:pic>
      <p:grpSp>
        <p:nvGrpSpPr>
          <p:cNvPr id="7" name="Group 38"/>
          <p:cNvGrpSpPr>
            <a:grpSpLocks/>
          </p:cNvGrpSpPr>
          <p:nvPr/>
        </p:nvGrpSpPr>
        <p:grpSpPr bwMode="auto">
          <a:xfrm>
            <a:off x="2514600" y="2362200"/>
            <a:ext cx="4724400" cy="1752600"/>
            <a:chOff x="2514600" y="2362200"/>
            <a:chExt cx="4724400" cy="1752600"/>
          </a:xfrm>
        </p:grpSpPr>
        <p:pic>
          <p:nvPicPr>
            <p:cNvPr id="55309" name="Picture 28" descr="insects2.jpg"/>
            <p:cNvPicPr>
              <a:picLocks noChangeAspect="1"/>
            </p:cNvPicPr>
            <p:nvPr/>
          </p:nvPicPr>
          <p:blipFill>
            <a:blip r:embed="rId3"/>
            <a:srcRect l="22707" t="51933" r="56163" b="33702"/>
            <a:stretch>
              <a:fillRect/>
            </a:stretch>
          </p:blipFill>
          <p:spPr bwMode="auto">
            <a:xfrm>
              <a:off x="5410200" y="2743200"/>
              <a:ext cx="1828800" cy="990600"/>
            </a:xfrm>
            <a:prstGeom prst="rect">
              <a:avLst/>
            </a:prstGeom>
            <a:noFill/>
            <a:ln w="9525">
              <a:noFill/>
              <a:miter lim="800000"/>
              <a:headEnd/>
              <a:tailEnd/>
            </a:ln>
          </p:spPr>
        </p:pic>
        <p:pic>
          <p:nvPicPr>
            <p:cNvPr id="55310" name="Picture 31" descr="insects2.jpg"/>
            <p:cNvPicPr>
              <a:picLocks noChangeAspect="1"/>
            </p:cNvPicPr>
            <p:nvPr/>
          </p:nvPicPr>
          <p:blipFill>
            <a:blip r:embed="rId3"/>
            <a:srcRect l="64272" r="21642" b="74586"/>
            <a:stretch>
              <a:fillRect/>
            </a:stretch>
          </p:blipFill>
          <p:spPr bwMode="auto">
            <a:xfrm>
              <a:off x="2514600" y="2362200"/>
              <a:ext cx="1219200" cy="1752600"/>
            </a:xfrm>
            <a:prstGeom prst="rect">
              <a:avLst/>
            </a:prstGeom>
            <a:noFill/>
            <a:ln w="9525">
              <a:noFill/>
              <a:miter lim="800000"/>
              <a:headEnd/>
              <a:tailEnd/>
            </a:ln>
          </p:spPr>
        </p:pic>
      </p:grpSp>
      <p:pic>
        <p:nvPicPr>
          <p:cNvPr id="33" name="Picture 32" descr="insects2.jpg"/>
          <p:cNvPicPr>
            <a:picLocks noChangeAspect="1"/>
          </p:cNvPicPr>
          <p:nvPr/>
        </p:nvPicPr>
        <p:blipFill>
          <a:blip r:embed="rId3"/>
          <a:srcRect l="83643" t="2209" b="74586"/>
          <a:stretch>
            <a:fillRect/>
          </a:stretch>
        </p:blipFill>
        <p:spPr bwMode="auto">
          <a:xfrm>
            <a:off x="7391400" y="3200400"/>
            <a:ext cx="1416050" cy="16002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accel="50000" decel="5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accel="50000" decel="5000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accel="50000" decel="5000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accel="50000" decel="5000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1" accel="50000" decel="5000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ppt_x"/>
                                          </p:val>
                                        </p:tav>
                                        <p:tav tm="100000">
                                          <p:val>
                                            <p:strVal val="#ppt_x"/>
                                          </p:val>
                                        </p:tav>
                                      </p:tavLst>
                                    </p:anim>
                                    <p:anim calcmode="lin" valueType="num">
                                      <p:cBhvr additive="base">
                                        <p:cTn id="5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371600" y="5562600"/>
            <a:ext cx="7772400" cy="1295400"/>
          </a:xfrm>
        </p:spPr>
        <p:txBody>
          <a:bodyPr/>
          <a:lstStyle/>
          <a:p>
            <a:pPr algn="r" eaLnBrk="1" hangingPunct="1"/>
            <a:r>
              <a:rPr lang="en-US">
                <a:solidFill>
                  <a:srgbClr val="FFFFFF"/>
                </a:solidFill>
                <a:latin typeface="Agency FB" charset="0"/>
              </a:rPr>
              <a:t>December 15</a:t>
            </a:r>
            <a:r>
              <a:rPr lang="en-US" baseline="30000">
                <a:solidFill>
                  <a:srgbClr val="FFFFFF"/>
                </a:solidFill>
                <a:latin typeface="Agency FB" charset="0"/>
              </a:rPr>
              <a:t>th</a:t>
            </a:r>
            <a:r>
              <a:rPr lang="en-US">
                <a:solidFill>
                  <a:srgbClr val="FFFFFF"/>
                </a:solidFill>
                <a:latin typeface="Agency FB" charset="0"/>
              </a:rPr>
              <a:t/>
            </a:r>
            <a:br>
              <a:rPr lang="en-US">
                <a:solidFill>
                  <a:srgbClr val="FFFFFF"/>
                </a:solidFill>
                <a:latin typeface="Agency FB" charset="0"/>
              </a:rPr>
            </a:br>
            <a:r>
              <a:rPr lang="en-US" sz="2800">
                <a:solidFill>
                  <a:srgbClr val="FFFFFF"/>
                </a:solidFill>
                <a:latin typeface="Agency FB" charset="0"/>
              </a:rPr>
              <a:t>Dinosaurs appeared!</a:t>
            </a:r>
          </a:p>
        </p:txBody>
      </p:sp>
      <p:pic>
        <p:nvPicPr>
          <p:cNvPr id="4" name="Picture 3" descr="stegosaurus.jpg"/>
          <p:cNvPicPr>
            <a:picLocks noChangeAspect="1"/>
          </p:cNvPicPr>
          <p:nvPr/>
        </p:nvPicPr>
        <p:blipFill>
          <a:blip r:embed="rId3"/>
          <a:srcRect/>
          <a:stretch>
            <a:fillRect/>
          </a:stretch>
        </p:blipFill>
        <p:spPr bwMode="auto">
          <a:xfrm>
            <a:off x="361950" y="838200"/>
            <a:ext cx="8420100" cy="4495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5562600"/>
            <a:ext cx="7772400" cy="1295400"/>
          </a:xfrm>
        </p:spPr>
        <p:txBody>
          <a:bodyPr/>
          <a:lstStyle/>
          <a:p>
            <a:pPr algn="l" eaLnBrk="1" hangingPunct="1"/>
            <a:r>
              <a:rPr lang="en-US">
                <a:solidFill>
                  <a:srgbClr val="FFFFFF"/>
                </a:solidFill>
                <a:latin typeface="Agency FB" charset="0"/>
              </a:rPr>
              <a:t>December 26</a:t>
            </a:r>
            <a:r>
              <a:rPr lang="en-US" baseline="30000">
                <a:solidFill>
                  <a:srgbClr val="FFFFFF"/>
                </a:solidFill>
                <a:latin typeface="Agency FB" charset="0"/>
              </a:rPr>
              <a:t>th</a:t>
            </a:r>
            <a:r>
              <a:rPr lang="en-US">
                <a:solidFill>
                  <a:srgbClr val="FFFFFF"/>
                </a:solidFill>
                <a:latin typeface="Agency FB" charset="0"/>
              </a:rPr>
              <a:t/>
            </a:r>
            <a:br>
              <a:rPr lang="en-US">
                <a:solidFill>
                  <a:srgbClr val="FFFFFF"/>
                </a:solidFill>
                <a:latin typeface="Agency FB" charset="0"/>
              </a:rPr>
            </a:br>
            <a:r>
              <a:rPr lang="en-US" sz="2800">
                <a:solidFill>
                  <a:srgbClr val="FFFFFF"/>
                </a:solidFill>
                <a:latin typeface="Agency FB" charset="0"/>
              </a:rPr>
              <a:t>Dinosaurs Disappeared!</a:t>
            </a:r>
          </a:p>
        </p:txBody>
      </p:sp>
      <p:pic>
        <p:nvPicPr>
          <p:cNvPr id="4" name="Picture 3" descr="stegosaurus.jpg"/>
          <p:cNvPicPr>
            <a:picLocks noChangeAspect="1"/>
          </p:cNvPicPr>
          <p:nvPr/>
        </p:nvPicPr>
        <p:blipFill>
          <a:blip r:embed="rId3"/>
          <a:srcRect/>
          <a:stretch>
            <a:fillRect/>
          </a:stretch>
        </p:blipFill>
        <p:spPr bwMode="auto">
          <a:xfrm>
            <a:off x="361950" y="838200"/>
            <a:ext cx="8420100" cy="4495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xit" presetSubtype="2" fill="hold" nodeType="after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1+ppt_w/2"/>
                                          </p:val>
                                        </p:tav>
                                      </p:tavLst>
                                    </p:anim>
                                    <p:anim calcmode="lin" valueType="num">
                                      <p:cBhvr additive="base">
                                        <p:cTn id="7" dur="1000"/>
                                        <p:tgtEl>
                                          <p:spTgt spid="4"/>
                                        </p:tgtEl>
                                        <p:attrNameLst>
                                          <p:attrName>ppt_y</p:attrName>
                                        </p:attrNameLst>
                                      </p:cBhvr>
                                      <p:tavLst>
                                        <p:tav tm="0">
                                          <p:val>
                                            <p:strVal val="ppt_y"/>
                                          </p:val>
                                        </p:tav>
                                        <p:tav tm="100000">
                                          <p:val>
                                            <p:strVal val="ppt_y"/>
                                          </p:val>
                                        </p:tav>
                                      </p:tavLst>
                                    </p:anim>
                                    <p:set>
                                      <p:cBhvr>
                                        <p:cTn id="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8153400" cy="1295400"/>
          </a:xfrm>
        </p:spPr>
        <p:txBody>
          <a:bodyPr/>
          <a:lstStyle/>
          <a:p>
            <a:pPr algn="l" eaLnBrk="1" hangingPunct="1"/>
            <a:r>
              <a:rPr lang="en-US" sz="4000">
                <a:solidFill>
                  <a:srgbClr val="FFFFFF"/>
                </a:solidFill>
                <a:latin typeface="Agency FB" charset="0"/>
              </a:rPr>
              <a:t>December 31</a:t>
            </a:r>
            <a:r>
              <a:rPr lang="en-US" sz="4000" baseline="30000">
                <a:solidFill>
                  <a:srgbClr val="FFFFFF"/>
                </a:solidFill>
                <a:latin typeface="Agency FB" charset="0"/>
              </a:rPr>
              <a:t>st</a:t>
            </a:r>
            <a:r>
              <a:rPr lang="en-US" sz="4000">
                <a:solidFill>
                  <a:srgbClr val="FFFFFF"/>
                </a:solidFill>
                <a:latin typeface="Agency FB" charset="0"/>
              </a:rPr>
              <a:t/>
            </a:r>
            <a:br>
              <a:rPr lang="en-US" sz="4000">
                <a:solidFill>
                  <a:srgbClr val="FFFFFF"/>
                </a:solidFill>
                <a:latin typeface="Agency FB" charset="0"/>
              </a:rPr>
            </a:br>
            <a:r>
              <a:rPr lang="en-US" sz="2400">
                <a:solidFill>
                  <a:srgbClr val="FFFFFF"/>
                </a:solidFill>
                <a:latin typeface="Agency FB" charset="0"/>
              </a:rPr>
              <a:t>3 minutes before midnight</a:t>
            </a:r>
            <a:br>
              <a:rPr lang="en-US" sz="2400">
                <a:solidFill>
                  <a:srgbClr val="FFFFFF"/>
                </a:solidFill>
                <a:latin typeface="Agency FB" charset="0"/>
              </a:rPr>
            </a:br>
            <a:r>
              <a:rPr lang="en-US" sz="2400">
                <a:solidFill>
                  <a:srgbClr val="FFFFFF"/>
                </a:solidFill>
                <a:latin typeface="Agency FB" charset="0"/>
              </a:rPr>
              <a:t>human beings appeared!</a:t>
            </a:r>
          </a:p>
        </p:txBody>
      </p:sp>
      <p:pic>
        <p:nvPicPr>
          <p:cNvPr id="36867" name="Picture 4" descr="human evolution"/>
          <p:cNvPicPr>
            <a:picLocks noChangeAspect="1" noChangeArrowheads="1"/>
          </p:cNvPicPr>
          <p:nvPr/>
        </p:nvPicPr>
        <p:blipFill>
          <a:blip r:embed="rId3"/>
          <a:srcRect/>
          <a:stretch>
            <a:fillRect/>
          </a:stretch>
        </p:blipFill>
        <p:spPr bwMode="auto">
          <a:xfrm>
            <a:off x="381000" y="1752600"/>
            <a:ext cx="8393113" cy="4724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left)">
                                      <p:cBhvr>
                                        <p:cTn id="7"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371600" y="0"/>
            <a:ext cx="7772400" cy="1295400"/>
          </a:xfrm>
        </p:spPr>
        <p:txBody>
          <a:bodyPr/>
          <a:lstStyle/>
          <a:p>
            <a:pPr algn="r" eaLnBrk="1" hangingPunct="1"/>
            <a:r>
              <a:rPr lang="en-US" sz="4000">
                <a:solidFill>
                  <a:srgbClr val="FFFFFF"/>
                </a:solidFill>
                <a:latin typeface="Agency FB" charset="0"/>
              </a:rPr>
              <a:t>December 31</a:t>
            </a:r>
            <a:r>
              <a:rPr lang="en-US" sz="4000" baseline="30000">
                <a:solidFill>
                  <a:srgbClr val="FFFFFF"/>
                </a:solidFill>
                <a:latin typeface="Agency FB" charset="0"/>
              </a:rPr>
              <a:t>st</a:t>
            </a:r>
            <a:r>
              <a:rPr lang="en-US" sz="4000">
                <a:solidFill>
                  <a:srgbClr val="FFFFFF"/>
                </a:solidFill>
                <a:latin typeface="Agency FB" charset="0"/>
              </a:rPr>
              <a:t/>
            </a:r>
            <a:br>
              <a:rPr lang="en-US" sz="4000">
                <a:solidFill>
                  <a:srgbClr val="FFFFFF"/>
                </a:solidFill>
                <a:latin typeface="Agency FB" charset="0"/>
              </a:rPr>
            </a:br>
            <a:r>
              <a:rPr lang="en-US" sz="2400">
                <a:solidFill>
                  <a:srgbClr val="FFFFFF"/>
                </a:solidFill>
                <a:latin typeface="Agency FB" charset="0"/>
              </a:rPr>
              <a:t>One minute before midnight</a:t>
            </a:r>
            <a:br>
              <a:rPr lang="en-US" sz="2400">
                <a:solidFill>
                  <a:srgbClr val="FFFFFF"/>
                </a:solidFill>
                <a:latin typeface="Agency FB" charset="0"/>
              </a:rPr>
            </a:br>
            <a:r>
              <a:rPr lang="en-US" sz="2400">
                <a:solidFill>
                  <a:srgbClr val="FFFFFF"/>
                </a:solidFill>
                <a:latin typeface="Agency FB" charset="0"/>
              </a:rPr>
              <a:t>farming appears!</a:t>
            </a:r>
          </a:p>
        </p:txBody>
      </p:sp>
      <p:pic>
        <p:nvPicPr>
          <p:cNvPr id="4" name="Picture 3" descr="Farming 01.jpg"/>
          <p:cNvPicPr>
            <a:picLocks noChangeAspect="1"/>
          </p:cNvPicPr>
          <p:nvPr/>
        </p:nvPicPr>
        <p:blipFill>
          <a:blip r:embed="rId3"/>
          <a:srcRect t="10005"/>
          <a:stretch>
            <a:fillRect/>
          </a:stretch>
        </p:blipFill>
        <p:spPr bwMode="auto">
          <a:xfrm>
            <a:off x="1104900" y="1600200"/>
            <a:ext cx="6934200" cy="49355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09600" y="2857500"/>
            <a:ext cx="7772400" cy="1143000"/>
          </a:xfrm>
        </p:spPr>
        <p:txBody>
          <a:bodyPr/>
          <a:lstStyle/>
          <a:p>
            <a:r>
              <a:rPr lang="en-US" b="1">
                <a:solidFill>
                  <a:schemeClr val="tx1"/>
                </a:solidFill>
              </a:rPr>
              <a:t>Two disclaimers before we start…</a:t>
            </a: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295400" y="5486400"/>
            <a:ext cx="7772400" cy="1219200"/>
          </a:xfrm>
        </p:spPr>
        <p:txBody>
          <a:bodyPr/>
          <a:lstStyle/>
          <a:p>
            <a:pPr algn="r" eaLnBrk="1" hangingPunct="1"/>
            <a:r>
              <a:rPr lang="en-US" sz="4000">
                <a:solidFill>
                  <a:srgbClr val="FFFFFF"/>
                </a:solidFill>
                <a:latin typeface="Agency FB" charset="0"/>
              </a:rPr>
              <a:t>December 31</a:t>
            </a:r>
            <a:r>
              <a:rPr lang="en-US" sz="4000" baseline="30000">
                <a:solidFill>
                  <a:srgbClr val="FFFFFF"/>
                </a:solidFill>
                <a:latin typeface="Agency FB" charset="0"/>
              </a:rPr>
              <a:t>st</a:t>
            </a:r>
            <a:r>
              <a:rPr lang="en-US" sz="4000">
                <a:solidFill>
                  <a:srgbClr val="FFFFFF"/>
                </a:solidFill>
                <a:latin typeface="Agency FB" charset="0"/>
              </a:rPr>
              <a:t/>
            </a:r>
            <a:br>
              <a:rPr lang="en-US" sz="4000">
                <a:solidFill>
                  <a:srgbClr val="FFFFFF"/>
                </a:solidFill>
                <a:latin typeface="Agency FB" charset="0"/>
              </a:rPr>
            </a:br>
            <a:r>
              <a:rPr lang="en-US" sz="2400">
                <a:solidFill>
                  <a:srgbClr val="FFFFFF"/>
                </a:solidFill>
                <a:latin typeface="Agency FB" charset="0"/>
              </a:rPr>
              <a:t>One second before midnight</a:t>
            </a:r>
            <a:br>
              <a:rPr lang="en-US" sz="2400">
                <a:solidFill>
                  <a:srgbClr val="FFFFFF"/>
                </a:solidFill>
                <a:latin typeface="Agency FB" charset="0"/>
              </a:rPr>
            </a:br>
            <a:r>
              <a:rPr lang="en-US" sz="2400">
                <a:solidFill>
                  <a:srgbClr val="FFFFFF"/>
                </a:solidFill>
                <a:latin typeface="Agency FB" charset="0"/>
              </a:rPr>
              <a:t>the steam engine is invented!</a:t>
            </a:r>
          </a:p>
        </p:txBody>
      </p:sp>
      <p:pic>
        <p:nvPicPr>
          <p:cNvPr id="4" name="Picture 3" descr="steam-engine.jpg"/>
          <p:cNvPicPr>
            <a:picLocks noChangeAspect="1"/>
          </p:cNvPicPr>
          <p:nvPr/>
        </p:nvPicPr>
        <p:blipFill>
          <a:blip r:embed="rId3"/>
          <a:srcRect/>
          <a:stretch>
            <a:fillRect/>
          </a:stretch>
        </p:blipFill>
        <p:spPr bwMode="auto">
          <a:xfrm>
            <a:off x="2324100" y="609600"/>
            <a:ext cx="4495800" cy="44291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95300" y="5410200"/>
            <a:ext cx="8153400" cy="1447800"/>
          </a:xfrm>
        </p:spPr>
        <p:txBody>
          <a:bodyPr/>
          <a:lstStyle/>
          <a:p>
            <a:pPr eaLnBrk="1" hangingPunct="1"/>
            <a:r>
              <a:rPr lang="en-US">
                <a:solidFill>
                  <a:srgbClr val="FFFFFF"/>
                </a:solidFill>
                <a:latin typeface="Agency FB" charset="0"/>
              </a:rPr>
              <a:t>Your life span is approximately 2/3 of a second!</a:t>
            </a:r>
          </a:p>
        </p:txBody>
      </p:sp>
      <p:pic>
        <p:nvPicPr>
          <p:cNvPr id="4" name="Picture 3" descr="EarthStopWatch.jpg"/>
          <p:cNvPicPr>
            <a:picLocks noChangeAspect="1"/>
          </p:cNvPicPr>
          <p:nvPr/>
        </p:nvPicPr>
        <p:blipFill>
          <a:blip r:embed="rId3"/>
          <a:srcRect/>
          <a:stretch>
            <a:fillRect/>
          </a:stretch>
        </p:blipFill>
        <p:spPr bwMode="auto">
          <a:xfrm>
            <a:off x="2374900" y="381000"/>
            <a:ext cx="4394200" cy="4826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58754" name="Rectangle 2"/>
          <p:cNvSpPr>
            <a:spLocks noGrp="1" noChangeArrowheads="1"/>
          </p:cNvSpPr>
          <p:nvPr>
            <p:ph type="ctrTitle"/>
          </p:nvPr>
        </p:nvSpPr>
        <p:spPr>
          <a:xfrm>
            <a:off x="685800" y="2857500"/>
            <a:ext cx="7772400" cy="1143000"/>
          </a:xfrm>
          <a:effectLst/>
        </p:spPr>
        <p:txBody>
          <a:bodyPr/>
          <a:lstStyle/>
          <a:p>
            <a:pPr>
              <a:defRPr/>
            </a:pPr>
            <a:r>
              <a:rPr lang="en-US" sz="4800" dirty="0" smtClean="0"/>
              <a:t>… and in addition, the world is facing a new reality, and serious </a:t>
            </a:r>
            <a:r>
              <a:rPr lang="en-US" sz="4800" dirty="0" smtClean="0">
                <a:ea typeface="+mj-ea"/>
                <a:cs typeface="+mj-cs"/>
              </a:rPr>
              <a:t>complex challenges.</a:t>
            </a:r>
            <a:r>
              <a:rPr lang="en-US" sz="4800" dirty="0">
                <a:ea typeface="+mj-ea"/>
                <a:cs typeface="+mj-cs"/>
              </a:rPr>
              <a:t>..</a:t>
            </a:r>
            <a:endParaRPr lang="en-US" dirty="0">
              <a:ea typeface="+mj-ea"/>
              <a:cs typeface="+mj-cs"/>
            </a:endParaRP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1762" name="Rectangle 2"/>
          <p:cNvSpPr>
            <a:spLocks noGrp="1" noChangeArrowheads="1"/>
          </p:cNvSpPr>
          <p:nvPr>
            <p:ph type="ctrTitle"/>
          </p:nvPr>
        </p:nvSpPr>
        <p:spPr>
          <a:xfrm>
            <a:off x="685800" y="2857500"/>
            <a:ext cx="7772400" cy="1143000"/>
          </a:xfrm>
          <a:effectLst>
            <a:outerShdw blurRad="63500" dist="38099" dir="2700000" algn="ctr" rotWithShape="0">
              <a:schemeClr val="bg2">
                <a:alpha val="74998"/>
              </a:schemeClr>
            </a:outerShdw>
          </a:effectLst>
        </p:spPr>
        <p:txBody>
          <a:bodyPr>
            <a:noAutofit/>
          </a:bodyPr>
          <a:lstStyle/>
          <a:p>
            <a:pPr eaLnBrk="1" hangingPunct="1">
              <a:defRPr/>
            </a:pPr>
            <a:r>
              <a:rPr lang="en-US" sz="8000" dirty="0" smtClean="0">
                <a:solidFill>
                  <a:srgbClr val="5C73AE"/>
                </a:solidFill>
                <a:latin typeface="Mistral" pitchFamily="-106" charset="0"/>
                <a:ea typeface="Mistral" pitchFamily="-106" charset="0"/>
                <a:cs typeface="Mistral" pitchFamily="-106" charset="0"/>
              </a:rPr>
              <a:t>Millennium Development Goals...</a:t>
            </a:r>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381000" y="1066800"/>
            <a:ext cx="8382000" cy="5291138"/>
            <a:chOff x="533400" y="1219200"/>
            <a:chExt cx="8382000" cy="5291478"/>
          </a:xfrm>
        </p:grpSpPr>
        <p:pic>
          <p:nvPicPr>
            <p:cNvPr id="73742" name="Picture 5" descr="Milennium Development Goals.tiff"/>
            <p:cNvPicPr>
              <a:picLocks noChangeAspect="1"/>
            </p:cNvPicPr>
            <p:nvPr/>
          </p:nvPicPr>
          <p:blipFill>
            <a:blip r:embed="rId2"/>
            <a:srcRect t="54576" b="33606"/>
            <a:stretch>
              <a:fillRect/>
            </a:stretch>
          </p:blipFill>
          <p:spPr bwMode="auto">
            <a:xfrm>
              <a:off x="6343650" y="2371495"/>
              <a:ext cx="2571750" cy="741346"/>
            </a:xfrm>
            <a:prstGeom prst="rect">
              <a:avLst/>
            </a:prstGeom>
            <a:noFill/>
            <a:ln w="9525">
              <a:noFill/>
              <a:miter lim="800000"/>
              <a:headEnd/>
              <a:tailEnd/>
            </a:ln>
          </p:spPr>
        </p:pic>
        <p:pic>
          <p:nvPicPr>
            <p:cNvPr id="73743" name="Picture 4" descr="Milennium Development Goals.tiff"/>
            <p:cNvPicPr>
              <a:picLocks noChangeAspect="1"/>
            </p:cNvPicPr>
            <p:nvPr/>
          </p:nvPicPr>
          <p:blipFill>
            <a:blip r:embed="rId2"/>
            <a:srcRect t="9921" b="78368"/>
            <a:stretch>
              <a:fillRect/>
            </a:stretch>
          </p:blipFill>
          <p:spPr bwMode="auto">
            <a:xfrm>
              <a:off x="3438525" y="1219200"/>
              <a:ext cx="2571750" cy="734786"/>
            </a:xfrm>
            <a:prstGeom prst="rect">
              <a:avLst/>
            </a:prstGeom>
            <a:noFill/>
            <a:ln w="9525">
              <a:noFill/>
              <a:miter lim="800000"/>
              <a:headEnd/>
              <a:tailEnd/>
            </a:ln>
          </p:spPr>
        </p:pic>
        <p:pic>
          <p:nvPicPr>
            <p:cNvPr id="73744" name="Picture 4" descr="Milennium Development Goals.tiff"/>
            <p:cNvPicPr>
              <a:picLocks noChangeAspect="1"/>
            </p:cNvPicPr>
            <p:nvPr/>
          </p:nvPicPr>
          <p:blipFill>
            <a:blip r:embed="rId2"/>
            <a:srcRect t="21214" b="67213"/>
            <a:stretch>
              <a:fillRect/>
            </a:stretch>
          </p:blipFill>
          <p:spPr bwMode="auto">
            <a:xfrm>
              <a:off x="533400" y="2372588"/>
              <a:ext cx="2571750" cy="726038"/>
            </a:xfrm>
            <a:prstGeom prst="rect">
              <a:avLst/>
            </a:prstGeom>
            <a:noFill/>
            <a:ln w="9525">
              <a:noFill/>
              <a:miter lim="800000"/>
              <a:headEnd/>
              <a:tailEnd/>
            </a:ln>
          </p:spPr>
        </p:pic>
        <p:pic>
          <p:nvPicPr>
            <p:cNvPr id="73745" name="Picture 4" descr="Milennium Development Goals.tiff"/>
            <p:cNvPicPr>
              <a:picLocks noChangeAspect="1"/>
            </p:cNvPicPr>
            <p:nvPr/>
          </p:nvPicPr>
          <p:blipFill>
            <a:blip r:embed="rId2"/>
            <a:srcRect t="32507" b="55920"/>
            <a:stretch>
              <a:fillRect/>
            </a:stretch>
          </p:blipFill>
          <p:spPr bwMode="auto">
            <a:xfrm>
              <a:off x="533400" y="3502226"/>
              <a:ext cx="2571750" cy="726038"/>
            </a:xfrm>
            <a:prstGeom prst="rect">
              <a:avLst/>
            </a:prstGeom>
            <a:noFill/>
            <a:ln w="9525">
              <a:noFill/>
              <a:miter lim="800000"/>
              <a:headEnd/>
              <a:tailEnd/>
            </a:ln>
          </p:spPr>
        </p:pic>
        <p:pic>
          <p:nvPicPr>
            <p:cNvPr id="73746" name="Picture 4" descr="Milennium Development Goals.tiff"/>
            <p:cNvPicPr>
              <a:picLocks noChangeAspect="1"/>
            </p:cNvPicPr>
            <p:nvPr/>
          </p:nvPicPr>
          <p:blipFill>
            <a:blip r:embed="rId2"/>
            <a:srcRect t="43802" b="44870"/>
            <a:stretch>
              <a:fillRect/>
            </a:stretch>
          </p:blipFill>
          <p:spPr bwMode="auto">
            <a:xfrm>
              <a:off x="533400" y="4661868"/>
              <a:ext cx="2571750" cy="710730"/>
            </a:xfrm>
            <a:prstGeom prst="rect">
              <a:avLst/>
            </a:prstGeom>
            <a:noFill/>
            <a:ln w="9525">
              <a:noFill/>
              <a:miter lim="800000"/>
              <a:headEnd/>
              <a:tailEnd/>
            </a:ln>
          </p:spPr>
        </p:pic>
        <p:pic>
          <p:nvPicPr>
            <p:cNvPr id="73747" name="Picture 5" descr="Milennium Development Goals.tiff"/>
            <p:cNvPicPr>
              <a:picLocks noChangeAspect="1"/>
            </p:cNvPicPr>
            <p:nvPr/>
          </p:nvPicPr>
          <p:blipFill>
            <a:blip r:embed="rId2"/>
            <a:srcRect t="66429" b="22417"/>
            <a:stretch>
              <a:fillRect/>
            </a:stretch>
          </p:blipFill>
          <p:spPr bwMode="auto">
            <a:xfrm>
              <a:off x="6343650" y="3515347"/>
              <a:ext cx="2571750" cy="699796"/>
            </a:xfrm>
            <a:prstGeom prst="rect">
              <a:avLst/>
            </a:prstGeom>
            <a:noFill/>
            <a:ln w="9525">
              <a:noFill/>
              <a:miter lim="800000"/>
              <a:headEnd/>
              <a:tailEnd/>
            </a:ln>
          </p:spPr>
        </p:pic>
        <p:pic>
          <p:nvPicPr>
            <p:cNvPr id="73748" name="Picture 5" descr="Milennium Development Goals.tiff"/>
            <p:cNvPicPr>
              <a:picLocks noChangeAspect="1"/>
            </p:cNvPicPr>
            <p:nvPr/>
          </p:nvPicPr>
          <p:blipFill>
            <a:blip r:embed="rId2"/>
            <a:srcRect t="77200" b="11224"/>
            <a:stretch>
              <a:fillRect/>
            </a:stretch>
          </p:blipFill>
          <p:spPr bwMode="auto">
            <a:xfrm>
              <a:off x="6343650" y="4647654"/>
              <a:ext cx="2571750" cy="726038"/>
            </a:xfrm>
            <a:prstGeom prst="rect">
              <a:avLst/>
            </a:prstGeom>
            <a:noFill/>
            <a:ln w="9525">
              <a:noFill/>
              <a:miter lim="800000"/>
              <a:headEnd/>
              <a:tailEnd/>
            </a:ln>
          </p:spPr>
        </p:pic>
        <p:pic>
          <p:nvPicPr>
            <p:cNvPr id="73749" name="Picture 5" descr="Milennium Development Goals.tiff"/>
            <p:cNvPicPr>
              <a:picLocks noChangeAspect="1"/>
            </p:cNvPicPr>
            <p:nvPr/>
          </p:nvPicPr>
          <p:blipFill>
            <a:blip r:embed="rId2"/>
            <a:srcRect t="88531"/>
            <a:stretch>
              <a:fillRect/>
            </a:stretch>
          </p:blipFill>
          <p:spPr bwMode="auto">
            <a:xfrm>
              <a:off x="3438525" y="5791200"/>
              <a:ext cx="2571750" cy="719478"/>
            </a:xfrm>
            <a:prstGeom prst="rect">
              <a:avLst/>
            </a:prstGeom>
            <a:noFill/>
            <a:ln w="9525">
              <a:noFill/>
              <a:miter lim="800000"/>
              <a:headEnd/>
              <a:tailEnd/>
            </a:ln>
          </p:spPr>
        </p:pic>
      </p:grpSp>
      <p:pic>
        <p:nvPicPr>
          <p:cNvPr id="25605" name="Picture 5" descr="Milennium Development Goals.tiff"/>
          <p:cNvPicPr>
            <a:picLocks noChangeAspect="1"/>
          </p:cNvPicPr>
          <p:nvPr/>
        </p:nvPicPr>
        <p:blipFill>
          <a:blip r:embed="rId2"/>
          <a:srcRect t="54576" b="33606"/>
          <a:stretch>
            <a:fillRect/>
          </a:stretch>
        </p:blipFill>
        <p:spPr bwMode="auto">
          <a:xfrm>
            <a:off x="6191250" y="2219325"/>
            <a:ext cx="2571750" cy="741363"/>
          </a:xfrm>
          <a:prstGeom prst="rect">
            <a:avLst/>
          </a:prstGeom>
          <a:noFill/>
          <a:ln w="9525">
            <a:noFill/>
            <a:miter lim="800000"/>
            <a:headEnd/>
            <a:tailEnd/>
          </a:ln>
        </p:spPr>
      </p:pic>
      <p:sp>
        <p:nvSpPr>
          <p:cNvPr id="73732" name="Rectangle 8"/>
          <p:cNvSpPr>
            <a:spLocks noChangeArrowheads="1"/>
          </p:cNvSpPr>
          <p:nvPr/>
        </p:nvSpPr>
        <p:spPr bwMode="auto">
          <a:xfrm>
            <a:off x="0" y="6396038"/>
            <a:ext cx="2441694" cy="461665"/>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4E0019"/>
                </a:solidFill>
              </a:rPr>
              <a:t>Developed from: </a:t>
            </a:r>
            <a:r>
              <a:rPr lang="en-US" sz="1200" dirty="0">
                <a:solidFill>
                  <a:srgbClr val="4E0019"/>
                </a:solidFill>
              </a:rPr>
              <a:t>United Nations</a:t>
            </a:r>
            <a:br>
              <a:rPr lang="en-US" sz="1200" dirty="0">
                <a:solidFill>
                  <a:srgbClr val="4E0019"/>
                </a:solidFill>
              </a:rPr>
            </a:br>
            <a:r>
              <a:rPr lang="en-US" sz="1200" dirty="0">
                <a:solidFill>
                  <a:srgbClr val="4E0019"/>
                </a:solidFill>
                <a:hlinkClick r:id="rId3"/>
              </a:rPr>
              <a:t>http://www.un.org/millenniumgoals/</a:t>
            </a:r>
            <a:endParaRPr lang="en-US" sz="1200" dirty="0">
              <a:solidFill>
                <a:srgbClr val="4E0019"/>
              </a:solidFill>
            </a:endParaRPr>
          </a:p>
        </p:txBody>
      </p:sp>
      <p:pic>
        <p:nvPicPr>
          <p:cNvPr id="7" name="Picture 4" descr="Milennium Development Goals.tiff"/>
          <p:cNvPicPr>
            <a:picLocks noChangeAspect="1"/>
          </p:cNvPicPr>
          <p:nvPr/>
        </p:nvPicPr>
        <p:blipFill>
          <a:blip r:embed="rId2"/>
          <a:srcRect t="21214" b="67213"/>
          <a:stretch>
            <a:fillRect/>
          </a:stretch>
        </p:blipFill>
        <p:spPr bwMode="auto">
          <a:xfrm>
            <a:off x="381000" y="2220913"/>
            <a:ext cx="2571750" cy="725487"/>
          </a:xfrm>
          <a:prstGeom prst="rect">
            <a:avLst/>
          </a:prstGeom>
          <a:noFill/>
          <a:ln w="9525">
            <a:noFill/>
            <a:miter lim="800000"/>
            <a:headEnd/>
            <a:tailEnd/>
          </a:ln>
        </p:spPr>
      </p:pic>
      <p:pic>
        <p:nvPicPr>
          <p:cNvPr id="8" name="Picture 4" descr="Milennium Development Goals.tiff"/>
          <p:cNvPicPr>
            <a:picLocks noChangeAspect="1"/>
          </p:cNvPicPr>
          <p:nvPr/>
        </p:nvPicPr>
        <p:blipFill>
          <a:blip r:embed="rId2"/>
          <a:srcRect t="32507" b="55920"/>
          <a:stretch>
            <a:fillRect/>
          </a:stretch>
        </p:blipFill>
        <p:spPr bwMode="auto">
          <a:xfrm>
            <a:off x="381000" y="3349625"/>
            <a:ext cx="2571750" cy="725488"/>
          </a:xfrm>
          <a:prstGeom prst="rect">
            <a:avLst/>
          </a:prstGeom>
          <a:noFill/>
          <a:ln w="9525">
            <a:noFill/>
            <a:miter lim="800000"/>
            <a:headEnd/>
            <a:tailEnd/>
          </a:ln>
        </p:spPr>
      </p:pic>
      <p:pic>
        <p:nvPicPr>
          <p:cNvPr id="9" name="Picture 4" descr="Milennium Development Goals.tiff"/>
          <p:cNvPicPr>
            <a:picLocks noChangeAspect="1"/>
          </p:cNvPicPr>
          <p:nvPr/>
        </p:nvPicPr>
        <p:blipFill>
          <a:blip r:embed="rId2"/>
          <a:srcRect t="43802" b="44870"/>
          <a:stretch>
            <a:fillRect/>
          </a:stretch>
        </p:blipFill>
        <p:spPr bwMode="auto">
          <a:xfrm>
            <a:off x="381000" y="4510088"/>
            <a:ext cx="2571750" cy="709612"/>
          </a:xfrm>
          <a:prstGeom prst="rect">
            <a:avLst/>
          </a:prstGeom>
          <a:noFill/>
          <a:ln w="9525">
            <a:noFill/>
            <a:miter lim="800000"/>
            <a:headEnd/>
            <a:tailEnd/>
          </a:ln>
        </p:spPr>
      </p:pic>
      <p:pic>
        <p:nvPicPr>
          <p:cNvPr id="10" name="Picture 5" descr="Milennium Development Goals.tiff"/>
          <p:cNvPicPr>
            <a:picLocks noChangeAspect="1"/>
          </p:cNvPicPr>
          <p:nvPr/>
        </p:nvPicPr>
        <p:blipFill>
          <a:blip r:embed="rId2"/>
          <a:srcRect t="66429" b="22417"/>
          <a:stretch>
            <a:fillRect/>
          </a:stretch>
        </p:blipFill>
        <p:spPr bwMode="auto">
          <a:xfrm>
            <a:off x="6191250" y="3362325"/>
            <a:ext cx="2571750" cy="700088"/>
          </a:xfrm>
          <a:prstGeom prst="rect">
            <a:avLst/>
          </a:prstGeom>
          <a:noFill/>
          <a:ln w="9525">
            <a:noFill/>
            <a:miter lim="800000"/>
            <a:headEnd/>
            <a:tailEnd/>
          </a:ln>
        </p:spPr>
      </p:pic>
      <p:pic>
        <p:nvPicPr>
          <p:cNvPr id="11" name="Picture 5" descr="Milennium Development Goals.tiff"/>
          <p:cNvPicPr>
            <a:picLocks noChangeAspect="1"/>
          </p:cNvPicPr>
          <p:nvPr/>
        </p:nvPicPr>
        <p:blipFill>
          <a:blip r:embed="rId2"/>
          <a:srcRect t="77200" b="11224"/>
          <a:stretch>
            <a:fillRect/>
          </a:stretch>
        </p:blipFill>
        <p:spPr bwMode="auto">
          <a:xfrm>
            <a:off x="6191250" y="4495800"/>
            <a:ext cx="2571750" cy="725488"/>
          </a:xfrm>
          <a:prstGeom prst="rect">
            <a:avLst/>
          </a:prstGeom>
          <a:noFill/>
          <a:ln w="9525">
            <a:noFill/>
            <a:miter lim="800000"/>
            <a:headEnd/>
            <a:tailEnd/>
          </a:ln>
        </p:spPr>
      </p:pic>
      <p:pic>
        <p:nvPicPr>
          <p:cNvPr id="12" name="Picture 5" descr="Milennium Development Goals.tiff"/>
          <p:cNvPicPr>
            <a:picLocks noChangeAspect="1"/>
          </p:cNvPicPr>
          <p:nvPr/>
        </p:nvPicPr>
        <p:blipFill>
          <a:blip r:embed="rId2"/>
          <a:srcRect t="88531"/>
          <a:stretch>
            <a:fillRect/>
          </a:stretch>
        </p:blipFill>
        <p:spPr bwMode="auto">
          <a:xfrm>
            <a:off x="3286125" y="5638800"/>
            <a:ext cx="2571750" cy="719138"/>
          </a:xfrm>
          <a:prstGeom prst="rect">
            <a:avLst/>
          </a:prstGeom>
          <a:noFill/>
          <a:ln w="9525">
            <a:noFill/>
            <a:miter lim="800000"/>
            <a:headEnd/>
            <a:tailEnd/>
          </a:ln>
        </p:spPr>
      </p:pic>
      <p:pic>
        <p:nvPicPr>
          <p:cNvPr id="23" name="Picture 22" descr="SonogramOfTheFuture.jpg"/>
          <p:cNvPicPr>
            <a:picLocks noChangeAspect="1"/>
          </p:cNvPicPr>
          <p:nvPr/>
        </p:nvPicPr>
        <p:blipFill>
          <a:blip r:embed="rId4"/>
          <a:srcRect/>
          <a:stretch>
            <a:fillRect/>
          </a:stretch>
        </p:blipFill>
        <p:spPr bwMode="auto">
          <a:xfrm>
            <a:off x="3527682" y="2971800"/>
            <a:ext cx="2088635" cy="1398588"/>
          </a:xfrm>
          <a:prstGeom prst="rect">
            <a:avLst/>
          </a:prstGeom>
          <a:noFill/>
          <a:ln w="57150" cmpd="sng">
            <a:solidFill>
              <a:srgbClr val="1D86CD"/>
            </a:solidFill>
            <a:miter lim="800000"/>
            <a:headEnd/>
            <a:tailEnd/>
          </a:ln>
          <a:effectLst>
            <a:outerShdw blurRad="50800" dist="114300" dir="2700000">
              <a:srgbClr val="000000">
                <a:alpha val="43000"/>
              </a:srgbClr>
            </a:outerShdw>
          </a:effectLst>
        </p:spPr>
      </p:pic>
      <p:pic>
        <p:nvPicPr>
          <p:cNvPr id="24" name="Picture 4" descr="Milennium Development Goals.tiff"/>
          <p:cNvPicPr>
            <a:picLocks noChangeAspect="1"/>
          </p:cNvPicPr>
          <p:nvPr/>
        </p:nvPicPr>
        <p:blipFill>
          <a:blip r:embed="rId2"/>
          <a:srcRect t="9921" b="78368"/>
          <a:stretch>
            <a:fillRect/>
          </a:stretch>
        </p:blipFill>
        <p:spPr bwMode="auto">
          <a:xfrm>
            <a:off x="3286125" y="1066800"/>
            <a:ext cx="2571750" cy="7350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605"/>
                                        </p:tgtEl>
                                        <p:attrNameLst>
                                          <p:attrName>style.visibility</p:attrName>
                                        </p:attrNameLst>
                                      </p:cBhvr>
                                      <p:to>
                                        <p:strVal val="visible"/>
                                      </p:to>
                                    </p:set>
                                    <p:animEffect transition="in" filter="fade">
                                      <p:cBhvr>
                                        <p:cTn id="11" dur="1000"/>
                                        <p:tgtEl>
                                          <p:spTgt spid="25605"/>
                                        </p:tgtEl>
                                      </p:cBhvr>
                                    </p:animEffect>
                                  </p:childTnLst>
                                  <p:subTnLst>
                                    <p:set>
                                      <p:cBhvr override="childStyle">
                                        <p:cTn dur="1" fill="hold" display="0" masterRel="nextClick" afterEffect="1"/>
                                        <p:tgtEl>
                                          <p:spTgt spid="25605"/>
                                        </p:tgtEl>
                                        <p:attrNameLst>
                                          <p:attrName>style.visibility</p:attrName>
                                        </p:attrNameLst>
                                      </p:cBhvr>
                                      <p:to>
                                        <p:strVal val="hidden"/>
                                      </p:to>
                                    </p:set>
                                  </p:sub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1762" name="Rectangle 2"/>
          <p:cNvSpPr>
            <a:spLocks noGrp="1" noChangeArrowheads="1"/>
          </p:cNvSpPr>
          <p:nvPr>
            <p:ph type="ctrTitle"/>
          </p:nvPr>
        </p:nvSpPr>
        <p:spPr>
          <a:xfrm>
            <a:off x="685800" y="2857500"/>
            <a:ext cx="7772400" cy="1143000"/>
          </a:xfrm>
          <a:effectLst>
            <a:outerShdw blurRad="63500" dist="38099" dir="2700000" algn="ctr" rotWithShape="0">
              <a:schemeClr val="bg2">
                <a:alpha val="74998"/>
              </a:schemeClr>
            </a:outerShdw>
          </a:effectLst>
        </p:spPr>
        <p:txBody>
          <a:bodyPr>
            <a:noAutofit/>
          </a:bodyPr>
          <a:lstStyle/>
          <a:p>
            <a:pPr eaLnBrk="1" hangingPunct="1">
              <a:defRPr/>
            </a:pPr>
            <a:r>
              <a:rPr lang="en-US" sz="8000" dirty="0" smtClean="0">
                <a:solidFill>
                  <a:srgbClr val="5C73AE"/>
                </a:solidFill>
                <a:latin typeface="Mistral" pitchFamily="-106" charset="0"/>
                <a:ea typeface="Mistral" pitchFamily="-106" charset="0"/>
                <a:cs typeface="Mistral" pitchFamily="-106" charset="0"/>
              </a:rPr>
              <a:t>15 Global Challenges for Humanity...</a:t>
            </a: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0"/>
          <p:cNvSpPr>
            <a:spLocks noChangeArrowheads="1"/>
          </p:cNvSpPr>
          <p:nvPr/>
        </p:nvSpPr>
        <p:spPr bwMode="auto">
          <a:xfrm>
            <a:off x="0" y="6396038"/>
            <a:ext cx="3237785" cy="461665"/>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4E0019"/>
                </a:solidFill>
              </a:rPr>
              <a:t>Developed from</a:t>
            </a:r>
            <a:r>
              <a:rPr lang="en-US" sz="1200" dirty="0" smtClean="0">
                <a:solidFill>
                  <a:srgbClr val="800000"/>
                </a:solidFill>
              </a:rPr>
              <a:t>: </a:t>
            </a:r>
            <a:r>
              <a:rPr lang="en-US" sz="1200" dirty="0">
                <a:solidFill>
                  <a:srgbClr val="800000"/>
                </a:solidFill>
              </a:rPr>
              <a:t>Millennium Project of WFUNA</a:t>
            </a:r>
            <a:br>
              <a:rPr lang="en-US" sz="1200" dirty="0">
                <a:solidFill>
                  <a:srgbClr val="800000"/>
                </a:solidFill>
              </a:rPr>
            </a:br>
            <a:r>
              <a:rPr lang="en-US" sz="1200" dirty="0">
                <a:solidFill>
                  <a:srgbClr val="800000"/>
                </a:solidFill>
                <a:hlinkClick r:id="rId2"/>
              </a:rPr>
              <a:t>http://www.millennium-project.org</a:t>
            </a:r>
            <a:r>
              <a:rPr lang="en-US" sz="1200" dirty="0">
                <a:solidFill>
                  <a:srgbClr val="800000"/>
                </a:solidFill>
              </a:rPr>
              <a:t> </a:t>
            </a:r>
          </a:p>
        </p:txBody>
      </p:sp>
      <p:pic>
        <p:nvPicPr>
          <p:cNvPr id="57348" name="Picture 20" descr="15-GC.jpg"/>
          <p:cNvPicPr>
            <a:picLocks noChangeAspect="1"/>
          </p:cNvPicPr>
          <p:nvPr/>
        </p:nvPicPr>
        <p:blipFill>
          <a:blip r:embed="rId3"/>
          <a:srcRect t="13680" b="7317"/>
          <a:stretch>
            <a:fillRect/>
          </a:stretch>
        </p:blipFill>
        <p:spPr bwMode="auto">
          <a:xfrm>
            <a:off x="312738" y="914400"/>
            <a:ext cx="8677275" cy="5181600"/>
          </a:xfrm>
          <a:prstGeom prst="rect">
            <a:avLst/>
          </a:prstGeom>
          <a:noFill/>
          <a:ln w="9525">
            <a:noFill/>
            <a:miter lim="800000"/>
            <a:headEnd/>
            <a:tailEnd/>
          </a:ln>
        </p:spPr>
      </p:pic>
      <p:sp>
        <p:nvSpPr>
          <p:cNvPr id="5" name="TextBox 4"/>
          <p:cNvSpPr txBox="1">
            <a:spLocks noChangeArrowheads="1"/>
          </p:cNvSpPr>
          <p:nvPr/>
        </p:nvSpPr>
        <p:spPr bwMode="auto">
          <a:xfrm>
            <a:off x="5418138" y="838200"/>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6" name="TextBox 5"/>
          <p:cNvSpPr txBox="1">
            <a:spLocks noChangeArrowheads="1"/>
          </p:cNvSpPr>
          <p:nvPr/>
        </p:nvSpPr>
        <p:spPr bwMode="auto">
          <a:xfrm>
            <a:off x="6683375" y="1371600"/>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7" name="TextBox 6"/>
          <p:cNvSpPr txBox="1">
            <a:spLocks noChangeArrowheads="1"/>
          </p:cNvSpPr>
          <p:nvPr/>
        </p:nvSpPr>
        <p:spPr bwMode="auto">
          <a:xfrm>
            <a:off x="7475538" y="1809750"/>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8" name="TextBox 7"/>
          <p:cNvSpPr txBox="1">
            <a:spLocks noChangeArrowheads="1"/>
          </p:cNvSpPr>
          <p:nvPr/>
        </p:nvSpPr>
        <p:spPr bwMode="auto">
          <a:xfrm>
            <a:off x="8104188" y="2554288"/>
            <a:ext cx="487362"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9" name="TextBox 8"/>
          <p:cNvSpPr txBox="1">
            <a:spLocks noChangeArrowheads="1"/>
          </p:cNvSpPr>
          <p:nvPr/>
        </p:nvSpPr>
        <p:spPr bwMode="auto">
          <a:xfrm>
            <a:off x="8731250" y="3468688"/>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0" name="TextBox 9"/>
          <p:cNvSpPr txBox="1">
            <a:spLocks noChangeArrowheads="1"/>
          </p:cNvSpPr>
          <p:nvPr/>
        </p:nvSpPr>
        <p:spPr bwMode="auto">
          <a:xfrm>
            <a:off x="8577263" y="4286250"/>
            <a:ext cx="488950" cy="522288"/>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1" name="TextBox 10"/>
          <p:cNvSpPr txBox="1">
            <a:spLocks noChangeArrowheads="1"/>
          </p:cNvSpPr>
          <p:nvPr/>
        </p:nvSpPr>
        <p:spPr bwMode="auto">
          <a:xfrm>
            <a:off x="7323138" y="5022850"/>
            <a:ext cx="488950" cy="522288"/>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2" name="TextBox 11"/>
          <p:cNvSpPr txBox="1">
            <a:spLocks noChangeArrowheads="1"/>
          </p:cNvSpPr>
          <p:nvPr/>
        </p:nvSpPr>
        <p:spPr bwMode="auto">
          <a:xfrm>
            <a:off x="6022975" y="5592763"/>
            <a:ext cx="488950" cy="522287"/>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3" name="TextBox 12"/>
          <p:cNvSpPr txBox="1">
            <a:spLocks noChangeArrowheads="1"/>
          </p:cNvSpPr>
          <p:nvPr/>
        </p:nvSpPr>
        <p:spPr bwMode="auto">
          <a:xfrm>
            <a:off x="2868613" y="5603875"/>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4" name="TextBox 13"/>
          <p:cNvSpPr txBox="1">
            <a:spLocks noChangeArrowheads="1"/>
          </p:cNvSpPr>
          <p:nvPr/>
        </p:nvSpPr>
        <p:spPr bwMode="auto">
          <a:xfrm>
            <a:off x="1581150" y="4979988"/>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5" name="TextBox 14"/>
          <p:cNvSpPr txBox="1">
            <a:spLocks noChangeArrowheads="1"/>
          </p:cNvSpPr>
          <p:nvPr/>
        </p:nvSpPr>
        <p:spPr bwMode="auto">
          <a:xfrm>
            <a:off x="1187450" y="4267200"/>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6" name="TextBox 15"/>
          <p:cNvSpPr txBox="1">
            <a:spLocks noChangeArrowheads="1"/>
          </p:cNvSpPr>
          <p:nvPr/>
        </p:nvSpPr>
        <p:spPr bwMode="auto">
          <a:xfrm>
            <a:off x="-57150" y="3473450"/>
            <a:ext cx="488950" cy="522288"/>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7" name="TextBox 16"/>
          <p:cNvSpPr txBox="1">
            <a:spLocks noChangeArrowheads="1"/>
          </p:cNvSpPr>
          <p:nvPr/>
        </p:nvSpPr>
        <p:spPr bwMode="auto">
          <a:xfrm>
            <a:off x="1684338" y="2590800"/>
            <a:ext cx="488950" cy="523875"/>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8" name="TextBox 17"/>
          <p:cNvSpPr txBox="1">
            <a:spLocks noChangeArrowheads="1"/>
          </p:cNvSpPr>
          <p:nvPr/>
        </p:nvSpPr>
        <p:spPr bwMode="auto">
          <a:xfrm>
            <a:off x="933450" y="1863725"/>
            <a:ext cx="488950" cy="522288"/>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sp>
        <p:nvSpPr>
          <p:cNvPr id="19" name="TextBox 18"/>
          <p:cNvSpPr txBox="1">
            <a:spLocks noChangeArrowheads="1"/>
          </p:cNvSpPr>
          <p:nvPr/>
        </p:nvSpPr>
        <p:spPr bwMode="auto">
          <a:xfrm>
            <a:off x="2405063" y="1365250"/>
            <a:ext cx="488950" cy="522288"/>
          </a:xfrm>
          <a:prstGeom prst="rect">
            <a:avLst/>
          </a:prstGeom>
          <a:noFill/>
          <a:ln w="9525">
            <a:noFill/>
            <a:miter lim="800000"/>
            <a:headEnd/>
            <a:tailEnd/>
          </a:ln>
        </p:spPr>
        <p:txBody>
          <a:bodyPr wrap="none">
            <a:prstTxWarp prst="textNoShape">
              <a:avLst/>
            </a:prstTxWarp>
            <a:spAutoFit/>
          </a:bodyPr>
          <a:lstStyle/>
          <a:p>
            <a:r>
              <a:rPr lang="en-US" sz="2800">
                <a:solidFill>
                  <a:srgbClr val="FF0000"/>
                </a:solidFill>
                <a:latin typeface="Zapf Dingbats" pitchFamily="29" charset="2"/>
                <a:ea typeface="Zapf Dingbats" pitchFamily="29" charset="2"/>
                <a:cs typeface="Zapf Dingbats" pitchFamily="29" charset="2"/>
              </a:rPr>
              <a:t>✔</a:t>
            </a:r>
            <a:endParaRPr lang="en-US" sz="2800">
              <a:solidFill>
                <a:srgbClr val="FF0000"/>
              </a:solidFill>
            </a:endParaRPr>
          </a:p>
        </p:txBody>
      </p:sp>
      <p:pic>
        <p:nvPicPr>
          <p:cNvPr id="22" name="Picture 21" descr="SonogramOfTheFuture.jpg"/>
          <p:cNvPicPr>
            <a:picLocks noChangeAspect="1"/>
          </p:cNvPicPr>
          <p:nvPr/>
        </p:nvPicPr>
        <p:blipFill>
          <a:blip r:embed="rId4"/>
          <a:srcRect/>
          <a:stretch>
            <a:fillRect/>
          </a:stretch>
        </p:blipFill>
        <p:spPr bwMode="auto">
          <a:xfrm>
            <a:off x="3810000" y="2895600"/>
            <a:ext cx="2088635" cy="1398588"/>
          </a:xfrm>
          <a:prstGeom prst="rect">
            <a:avLst/>
          </a:prstGeom>
          <a:noFill/>
          <a:ln w="57150" cmpd="sng">
            <a:solidFill>
              <a:srgbClr val="1D86CD"/>
            </a:solidFill>
            <a:miter lim="800000"/>
            <a:headEnd/>
            <a:tailEnd/>
          </a:ln>
          <a:effectLst>
            <a:outerShdw blurRad="50800" dist="114300" dir="2700000">
              <a:srgbClr val="000000">
                <a:alpha val="43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2000" fill="hold"/>
                                        <p:tgtEl>
                                          <p:spTgt spid="57348"/>
                                        </p:tgtEl>
                                        <p:attrNameLst>
                                          <p:attrName>ppt_w</p:attrName>
                                        </p:attrNameLst>
                                      </p:cBhvr>
                                      <p:tavLst>
                                        <p:tav tm="0" fmla="#ppt_w*sin(2.5*pi*$)">
                                          <p:val>
                                            <p:fltVal val="0"/>
                                          </p:val>
                                        </p:tav>
                                        <p:tav tm="100000">
                                          <p:val>
                                            <p:fltVal val="1"/>
                                          </p:val>
                                        </p:tav>
                                      </p:tavLst>
                                    </p:anim>
                                    <p:anim calcmode="lin" valueType="num">
                                      <p:cBhvr>
                                        <p:cTn id="8" dur="2000" fill="hold"/>
                                        <p:tgtEl>
                                          <p:spTgt spid="57348"/>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3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4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5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60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6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70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750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par>
                          <p:cTn id="57" fill="hold">
                            <p:stCondLst>
                              <p:cond delay="8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par>
                          <p:cTn id="61" fill="hold">
                            <p:stCondLst>
                              <p:cond delay="85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par>
                          <p:cTn id="65" fill="hold">
                            <p:stCondLst>
                              <p:cond delay="9000"/>
                            </p:stCondLst>
                            <p:childTnLst>
                              <p:par>
                                <p:cTn id="66" presetID="22" presetClass="entr" presetSubtype="8"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1762" name="Rectangle 2"/>
          <p:cNvSpPr>
            <a:spLocks noGrp="1" noChangeArrowheads="1"/>
          </p:cNvSpPr>
          <p:nvPr>
            <p:ph type="ctrTitle"/>
          </p:nvPr>
        </p:nvSpPr>
        <p:spPr>
          <a:xfrm>
            <a:off x="685800" y="2857500"/>
            <a:ext cx="7772400" cy="1143000"/>
          </a:xfrm>
          <a:effectLst>
            <a:outerShdw blurRad="63500" dist="38099" dir="2700000" algn="ctr" rotWithShape="0">
              <a:schemeClr val="bg2">
                <a:alpha val="74998"/>
              </a:schemeClr>
            </a:outerShdw>
          </a:effectLst>
        </p:spPr>
        <p:txBody>
          <a:bodyPr>
            <a:noAutofit/>
          </a:bodyPr>
          <a:lstStyle/>
          <a:p>
            <a:pPr eaLnBrk="1" hangingPunct="1">
              <a:defRPr/>
            </a:pPr>
            <a:r>
              <a:rPr lang="en-US" sz="8000" dirty="0">
                <a:solidFill>
                  <a:srgbClr val="5C73AE"/>
                </a:solidFill>
                <a:latin typeface="Mistral" pitchFamily="-106" charset="0"/>
                <a:ea typeface="Mistral" pitchFamily="-106" charset="0"/>
                <a:cs typeface="Mistral" pitchFamily="-106" charset="0"/>
              </a:rPr>
              <a:t>The Grand Challenges for Engineering...</a:t>
            </a:r>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6" name="Group 108"/>
          <p:cNvGrpSpPr>
            <a:grpSpLocks/>
          </p:cNvGrpSpPr>
          <p:nvPr/>
        </p:nvGrpSpPr>
        <p:grpSpPr bwMode="auto">
          <a:xfrm>
            <a:off x="360363" y="685800"/>
            <a:ext cx="8351837" cy="5737225"/>
            <a:chOff x="515688" y="1028149"/>
            <a:chExt cx="8352262" cy="5737305"/>
          </a:xfrm>
        </p:grpSpPr>
        <p:grpSp>
          <p:nvGrpSpPr>
            <p:cNvPr id="17" name="Group 65"/>
            <p:cNvGrpSpPr>
              <a:grpSpLocks/>
            </p:cNvGrpSpPr>
            <p:nvPr/>
          </p:nvGrpSpPr>
          <p:grpSpPr bwMode="auto">
            <a:xfrm>
              <a:off x="2892883" y="1029856"/>
              <a:ext cx="1056185" cy="1247696"/>
              <a:chOff x="1315745" y="457200"/>
              <a:chExt cx="1056185" cy="1247696"/>
            </a:xfrm>
          </p:grpSpPr>
          <p:pic>
            <p:nvPicPr>
              <p:cNvPr id="79932" name="Picture 3" descr="Engineering Grand Challenges.tiff"/>
              <p:cNvPicPr>
                <a:picLocks noChangeAspect="1"/>
              </p:cNvPicPr>
              <p:nvPr/>
            </p:nvPicPr>
            <p:blipFill>
              <a:blip r:embed="rId2"/>
              <a:srcRect l="1836" t="16537" r="83534" b="70058"/>
              <a:stretch>
                <a:fillRect/>
              </a:stretch>
            </p:blipFill>
            <p:spPr bwMode="auto">
              <a:xfrm>
                <a:off x="1315745" y="987163"/>
                <a:ext cx="1056185" cy="717733"/>
              </a:xfrm>
              <a:prstGeom prst="rect">
                <a:avLst/>
              </a:prstGeom>
              <a:noFill/>
              <a:ln w="9525">
                <a:noFill/>
                <a:miter lim="800000"/>
                <a:headEnd/>
                <a:tailEnd/>
              </a:ln>
            </p:spPr>
          </p:pic>
          <p:sp>
            <p:nvSpPr>
              <p:cNvPr id="79933" name="TextBox 150"/>
              <p:cNvSpPr txBox="1">
                <a:spLocks noChangeArrowheads="1"/>
              </p:cNvSpPr>
              <p:nvPr/>
            </p:nvSpPr>
            <p:spPr bwMode="auto">
              <a:xfrm>
                <a:off x="1427178" y="457200"/>
                <a:ext cx="833319" cy="553998"/>
              </a:xfrm>
              <a:prstGeom prst="rect">
                <a:avLst/>
              </a:prstGeom>
              <a:noFill/>
              <a:ln w="9525">
                <a:noFill/>
                <a:miter lim="800000"/>
                <a:headEnd/>
                <a:tailEnd/>
              </a:ln>
            </p:spPr>
            <p:txBody>
              <a:bodyPr wrap="none">
                <a:prstTxWarp prst="textNoShape">
                  <a:avLst/>
                </a:prstTxWarp>
                <a:spAutoFit/>
              </a:bodyPr>
              <a:lstStyle/>
              <a:p>
                <a:pPr algn="ctr"/>
                <a:r>
                  <a:rPr lang="en-US" sz="1000"/>
                  <a:t>Make solar</a:t>
                </a:r>
                <a:br>
                  <a:rPr lang="en-US" sz="1000"/>
                </a:br>
                <a:r>
                  <a:rPr lang="en-US" sz="1000"/>
                  <a:t>energy</a:t>
                </a:r>
                <a:br>
                  <a:rPr lang="en-US" sz="1000"/>
                </a:br>
                <a:r>
                  <a:rPr lang="en-US" sz="1000"/>
                  <a:t>economical</a:t>
                </a:r>
              </a:p>
            </p:txBody>
          </p:sp>
        </p:grpSp>
        <p:grpSp>
          <p:nvGrpSpPr>
            <p:cNvPr id="18" name="Group 68"/>
            <p:cNvGrpSpPr>
              <a:grpSpLocks/>
            </p:cNvGrpSpPr>
            <p:nvPr/>
          </p:nvGrpSpPr>
          <p:grpSpPr bwMode="auto">
            <a:xfrm>
              <a:off x="4207855" y="1029856"/>
              <a:ext cx="1070125" cy="1256880"/>
              <a:chOff x="3558287" y="457200"/>
              <a:chExt cx="1070125" cy="1256880"/>
            </a:xfrm>
          </p:grpSpPr>
          <p:pic>
            <p:nvPicPr>
              <p:cNvPr id="79930" name="Picture 3" descr="Engineering Grand Challenges.tiff"/>
              <p:cNvPicPr>
                <a:picLocks noChangeAspect="1"/>
              </p:cNvPicPr>
              <p:nvPr/>
            </p:nvPicPr>
            <p:blipFill>
              <a:blip r:embed="rId2"/>
              <a:srcRect l="33733" t="16537" r="51450" b="70026"/>
              <a:stretch>
                <a:fillRect/>
              </a:stretch>
            </p:blipFill>
            <p:spPr bwMode="auto">
              <a:xfrm>
                <a:off x="3558287" y="995101"/>
                <a:ext cx="1070125" cy="718979"/>
              </a:xfrm>
              <a:prstGeom prst="rect">
                <a:avLst/>
              </a:prstGeom>
              <a:noFill/>
              <a:ln w="9525">
                <a:noFill/>
                <a:miter lim="800000"/>
                <a:headEnd/>
                <a:tailEnd/>
              </a:ln>
            </p:spPr>
          </p:pic>
          <p:sp>
            <p:nvSpPr>
              <p:cNvPr id="79931" name="TextBox 148"/>
              <p:cNvSpPr txBox="1">
                <a:spLocks noChangeArrowheads="1"/>
              </p:cNvSpPr>
              <p:nvPr/>
            </p:nvSpPr>
            <p:spPr bwMode="auto">
              <a:xfrm>
                <a:off x="3683860" y="457200"/>
                <a:ext cx="818979" cy="553998"/>
              </a:xfrm>
              <a:prstGeom prst="rect">
                <a:avLst/>
              </a:prstGeom>
              <a:noFill/>
              <a:ln w="9525">
                <a:noFill/>
                <a:miter lim="800000"/>
                <a:headEnd/>
                <a:tailEnd/>
              </a:ln>
            </p:spPr>
            <p:txBody>
              <a:bodyPr wrap="none">
                <a:prstTxWarp prst="textNoShape">
                  <a:avLst/>
                </a:prstTxWarp>
                <a:spAutoFit/>
              </a:bodyPr>
              <a:lstStyle/>
              <a:p>
                <a:pPr algn="ctr"/>
                <a:r>
                  <a:rPr lang="en-US" sz="1000"/>
                  <a:t>Provide</a:t>
                </a:r>
                <a:br>
                  <a:rPr lang="en-US" sz="1000"/>
                </a:br>
                <a:r>
                  <a:rPr lang="en-US" sz="1000"/>
                  <a:t>energy</a:t>
                </a:r>
                <a:br>
                  <a:rPr lang="en-US" sz="1000"/>
                </a:br>
                <a:r>
                  <a:rPr lang="en-US" sz="1000"/>
                  <a:t>from fusion</a:t>
                </a:r>
              </a:p>
            </p:txBody>
          </p:sp>
        </p:grpSp>
        <p:grpSp>
          <p:nvGrpSpPr>
            <p:cNvPr id="19" name="Group 71"/>
            <p:cNvGrpSpPr>
              <a:grpSpLocks/>
            </p:cNvGrpSpPr>
            <p:nvPr/>
          </p:nvGrpSpPr>
          <p:grpSpPr bwMode="auto">
            <a:xfrm>
              <a:off x="5554152" y="1028149"/>
              <a:ext cx="1082911" cy="1258587"/>
              <a:chOff x="5914687" y="457200"/>
              <a:chExt cx="1082911" cy="1258587"/>
            </a:xfrm>
          </p:grpSpPr>
          <p:pic>
            <p:nvPicPr>
              <p:cNvPr id="79928" name="Picture 3" descr="Engineering Grand Challenges.tiff"/>
              <p:cNvPicPr>
                <a:picLocks noChangeAspect="1"/>
              </p:cNvPicPr>
              <p:nvPr/>
            </p:nvPicPr>
            <p:blipFill>
              <a:blip r:embed="rId2"/>
              <a:srcRect l="66090" t="16537" r="19643" b="70142"/>
              <a:stretch>
                <a:fillRect/>
              </a:stretch>
            </p:blipFill>
            <p:spPr bwMode="auto">
              <a:xfrm>
                <a:off x="5941119" y="1003038"/>
                <a:ext cx="1030047" cy="712749"/>
              </a:xfrm>
              <a:prstGeom prst="rect">
                <a:avLst/>
              </a:prstGeom>
              <a:noFill/>
              <a:ln w="9525">
                <a:noFill/>
                <a:miter lim="800000"/>
                <a:headEnd/>
                <a:tailEnd/>
              </a:ln>
            </p:spPr>
          </p:pic>
          <p:sp>
            <p:nvSpPr>
              <p:cNvPr id="79929" name="TextBox 146"/>
              <p:cNvSpPr txBox="1">
                <a:spLocks noChangeArrowheads="1"/>
              </p:cNvSpPr>
              <p:nvPr/>
            </p:nvSpPr>
            <p:spPr bwMode="auto">
              <a:xfrm>
                <a:off x="5914687" y="457200"/>
                <a:ext cx="1082911" cy="553998"/>
              </a:xfrm>
              <a:prstGeom prst="rect">
                <a:avLst/>
              </a:prstGeom>
              <a:noFill/>
              <a:ln w="9525">
                <a:noFill/>
                <a:miter lim="800000"/>
                <a:headEnd/>
                <a:tailEnd/>
              </a:ln>
            </p:spPr>
            <p:txBody>
              <a:bodyPr wrap="none">
                <a:prstTxWarp prst="textNoShape">
                  <a:avLst/>
                </a:prstTxWarp>
                <a:spAutoFit/>
              </a:bodyPr>
              <a:lstStyle/>
              <a:p>
                <a:pPr algn="ctr"/>
                <a:r>
                  <a:rPr lang="en-US" sz="1000"/>
                  <a:t>Develop carbon</a:t>
                </a:r>
                <a:br>
                  <a:rPr lang="en-US" sz="1000"/>
                </a:br>
                <a:r>
                  <a:rPr lang="en-US" sz="1000"/>
                  <a:t>sequestration</a:t>
                </a:r>
                <a:br>
                  <a:rPr lang="en-US" sz="1000"/>
                </a:br>
                <a:r>
                  <a:rPr lang="en-US" sz="1000"/>
                  <a:t>methods</a:t>
                </a:r>
              </a:p>
            </p:txBody>
          </p:sp>
        </p:grpSp>
        <p:grpSp>
          <p:nvGrpSpPr>
            <p:cNvPr id="20" name="Group 74"/>
            <p:cNvGrpSpPr>
              <a:grpSpLocks/>
            </p:cNvGrpSpPr>
            <p:nvPr/>
          </p:nvGrpSpPr>
          <p:grpSpPr bwMode="auto">
            <a:xfrm>
              <a:off x="6704822" y="2349119"/>
              <a:ext cx="1994989" cy="694058"/>
              <a:chOff x="6553200" y="1828800"/>
              <a:chExt cx="1994989" cy="694058"/>
            </a:xfrm>
          </p:grpSpPr>
          <p:pic>
            <p:nvPicPr>
              <p:cNvPr id="79926" name="Picture 3" descr="Engineering Grand Challenges.tiff"/>
              <p:cNvPicPr>
                <a:picLocks noChangeAspect="1"/>
              </p:cNvPicPr>
              <p:nvPr/>
            </p:nvPicPr>
            <p:blipFill>
              <a:blip r:embed="rId2"/>
              <a:srcRect l="66090" t="32338" r="19576" b="54704"/>
              <a:stretch>
                <a:fillRect/>
              </a:stretch>
            </p:blipFill>
            <p:spPr bwMode="auto">
              <a:xfrm>
                <a:off x="6553200" y="1828800"/>
                <a:ext cx="1034877" cy="694058"/>
              </a:xfrm>
              <a:prstGeom prst="rect">
                <a:avLst/>
              </a:prstGeom>
              <a:noFill/>
              <a:ln w="9525">
                <a:noFill/>
                <a:miter lim="800000"/>
                <a:headEnd/>
                <a:tailEnd/>
              </a:ln>
            </p:spPr>
          </p:pic>
          <p:sp>
            <p:nvSpPr>
              <p:cNvPr id="79927" name="TextBox 144"/>
              <p:cNvSpPr txBox="1">
                <a:spLocks noChangeArrowheads="1"/>
              </p:cNvSpPr>
              <p:nvPr/>
            </p:nvSpPr>
            <p:spPr bwMode="auto">
              <a:xfrm>
                <a:off x="7543800" y="1898830"/>
                <a:ext cx="1004389" cy="553998"/>
              </a:xfrm>
              <a:prstGeom prst="rect">
                <a:avLst/>
              </a:prstGeom>
              <a:noFill/>
              <a:ln w="9525">
                <a:noFill/>
                <a:miter lim="800000"/>
                <a:headEnd/>
                <a:tailEnd/>
              </a:ln>
            </p:spPr>
            <p:txBody>
              <a:bodyPr wrap="none">
                <a:prstTxWarp prst="textNoShape">
                  <a:avLst/>
                </a:prstTxWarp>
                <a:spAutoFit/>
              </a:bodyPr>
              <a:lstStyle/>
              <a:p>
                <a:r>
                  <a:rPr lang="en-US" sz="1000"/>
                  <a:t>Restore and</a:t>
                </a:r>
                <a:br>
                  <a:rPr lang="en-US" sz="1000"/>
                </a:br>
                <a:r>
                  <a:rPr lang="en-US" sz="1000"/>
                  <a:t>improve urban</a:t>
                </a:r>
                <a:br>
                  <a:rPr lang="en-US" sz="1000"/>
                </a:br>
                <a:r>
                  <a:rPr lang="en-US" sz="1000"/>
                  <a:t>infrastructure</a:t>
                </a:r>
              </a:p>
            </p:txBody>
          </p:sp>
        </p:grpSp>
        <p:grpSp>
          <p:nvGrpSpPr>
            <p:cNvPr id="21" name="Group 77"/>
            <p:cNvGrpSpPr>
              <a:grpSpLocks/>
            </p:cNvGrpSpPr>
            <p:nvPr/>
          </p:nvGrpSpPr>
          <p:grpSpPr bwMode="auto">
            <a:xfrm>
              <a:off x="6673337" y="3105560"/>
              <a:ext cx="2194613" cy="750131"/>
              <a:chOff x="6553200" y="2678869"/>
              <a:chExt cx="2194613" cy="750131"/>
            </a:xfrm>
          </p:grpSpPr>
          <p:pic>
            <p:nvPicPr>
              <p:cNvPr id="79924" name="Picture 3" descr="Engineering Grand Challenges.tiff"/>
              <p:cNvPicPr>
                <a:picLocks noChangeAspect="1"/>
              </p:cNvPicPr>
              <p:nvPr/>
            </p:nvPicPr>
            <p:blipFill>
              <a:blip r:embed="rId2"/>
              <a:srcRect l="65649" t="47777" r="19585" b="38222"/>
              <a:stretch>
                <a:fillRect/>
              </a:stretch>
            </p:blipFill>
            <p:spPr bwMode="auto">
              <a:xfrm>
                <a:off x="6553200" y="2678869"/>
                <a:ext cx="1066363" cy="750131"/>
              </a:xfrm>
              <a:prstGeom prst="rect">
                <a:avLst/>
              </a:prstGeom>
              <a:noFill/>
              <a:ln w="9525">
                <a:noFill/>
                <a:miter lim="800000"/>
                <a:headEnd/>
                <a:tailEnd/>
              </a:ln>
            </p:spPr>
          </p:pic>
          <p:sp>
            <p:nvSpPr>
              <p:cNvPr id="79925" name="TextBox 142"/>
              <p:cNvSpPr txBox="1">
                <a:spLocks noChangeArrowheads="1"/>
              </p:cNvSpPr>
              <p:nvPr/>
            </p:nvSpPr>
            <p:spPr bwMode="auto">
              <a:xfrm>
                <a:off x="7543800" y="2853879"/>
                <a:ext cx="1204013" cy="400110"/>
              </a:xfrm>
              <a:prstGeom prst="rect">
                <a:avLst/>
              </a:prstGeom>
              <a:noFill/>
              <a:ln w="9525">
                <a:noFill/>
                <a:miter lim="800000"/>
                <a:headEnd/>
                <a:tailEnd/>
              </a:ln>
            </p:spPr>
            <p:txBody>
              <a:bodyPr wrap="none">
                <a:prstTxWarp prst="textNoShape">
                  <a:avLst/>
                </a:prstTxWarp>
                <a:spAutoFit/>
              </a:bodyPr>
              <a:lstStyle/>
              <a:p>
                <a:r>
                  <a:rPr lang="en-US" sz="1000"/>
                  <a:t>Reverse-engineer</a:t>
                </a:r>
                <a:br>
                  <a:rPr lang="en-US" sz="1000"/>
                </a:br>
                <a:r>
                  <a:rPr lang="en-US" sz="1000"/>
                  <a:t>the brain</a:t>
                </a:r>
              </a:p>
            </p:txBody>
          </p:sp>
        </p:grpSp>
        <p:grpSp>
          <p:nvGrpSpPr>
            <p:cNvPr id="22" name="Group 80"/>
            <p:cNvGrpSpPr>
              <a:grpSpLocks/>
            </p:cNvGrpSpPr>
            <p:nvPr/>
          </p:nvGrpSpPr>
          <p:grpSpPr bwMode="auto">
            <a:xfrm>
              <a:off x="6641852" y="3918074"/>
              <a:ext cx="2136324" cy="757607"/>
              <a:chOff x="6553200" y="3581400"/>
              <a:chExt cx="2136324" cy="757607"/>
            </a:xfrm>
          </p:grpSpPr>
          <p:pic>
            <p:nvPicPr>
              <p:cNvPr id="79922" name="Picture 3" descr="Engineering Grand Challenges.tiff"/>
              <p:cNvPicPr>
                <a:picLocks noChangeAspect="1"/>
              </p:cNvPicPr>
              <p:nvPr/>
            </p:nvPicPr>
            <p:blipFill>
              <a:blip r:embed="rId2"/>
              <a:srcRect l="65207" t="63216" r="19447" b="22635"/>
              <a:stretch>
                <a:fillRect/>
              </a:stretch>
            </p:blipFill>
            <p:spPr bwMode="auto">
              <a:xfrm>
                <a:off x="6553200" y="3581400"/>
                <a:ext cx="1108344" cy="757607"/>
              </a:xfrm>
              <a:prstGeom prst="rect">
                <a:avLst/>
              </a:prstGeom>
              <a:noFill/>
              <a:ln w="9525">
                <a:noFill/>
                <a:miter lim="800000"/>
                <a:headEnd/>
                <a:tailEnd/>
              </a:ln>
            </p:spPr>
          </p:pic>
          <p:sp>
            <p:nvSpPr>
              <p:cNvPr id="79923" name="TextBox 140"/>
              <p:cNvSpPr txBox="1">
                <a:spLocks noChangeArrowheads="1"/>
              </p:cNvSpPr>
              <p:nvPr/>
            </p:nvSpPr>
            <p:spPr bwMode="auto">
              <a:xfrm>
                <a:off x="7620000" y="3760148"/>
                <a:ext cx="1069524" cy="400110"/>
              </a:xfrm>
              <a:prstGeom prst="rect">
                <a:avLst/>
              </a:prstGeom>
              <a:noFill/>
              <a:ln w="9525">
                <a:noFill/>
                <a:miter lim="800000"/>
                <a:headEnd/>
                <a:tailEnd/>
              </a:ln>
            </p:spPr>
            <p:txBody>
              <a:bodyPr wrap="none">
                <a:prstTxWarp prst="textNoShape">
                  <a:avLst/>
                </a:prstTxWarp>
                <a:spAutoFit/>
              </a:bodyPr>
              <a:lstStyle/>
              <a:p>
                <a:r>
                  <a:rPr lang="en-US" sz="1000"/>
                  <a:t>Enhance virtual</a:t>
                </a:r>
                <a:br>
                  <a:rPr lang="en-US" sz="1000"/>
                </a:br>
                <a:r>
                  <a:rPr lang="en-US" sz="1000"/>
                  <a:t>reality</a:t>
                </a:r>
              </a:p>
            </p:txBody>
          </p:sp>
        </p:grpSp>
        <p:grpSp>
          <p:nvGrpSpPr>
            <p:cNvPr id="23" name="Group 83"/>
            <p:cNvGrpSpPr>
              <a:grpSpLocks/>
            </p:cNvGrpSpPr>
            <p:nvPr/>
          </p:nvGrpSpPr>
          <p:grpSpPr bwMode="auto">
            <a:xfrm>
              <a:off x="6631357" y="4738064"/>
              <a:ext cx="1907257" cy="725209"/>
              <a:chOff x="6477000" y="4572000"/>
              <a:chExt cx="1907257" cy="725209"/>
            </a:xfrm>
          </p:grpSpPr>
          <p:pic>
            <p:nvPicPr>
              <p:cNvPr id="79920" name="Picture 3" descr="Engineering Grand Challenges.tiff"/>
              <p:cNvPicPr>
                <a:picLocks noChangeAspect="1"/>
              </p:cNvPicPr>
              <p:nvPr/>
            </p:nvPicPr>
            <p:blipFill>
              <a:blip r:embed="rId2"/>
              <a:srcRect l="32959" t="63779" r="51653" b="22667"/>
              <a:stretch>
                <a:fillRect/>
              </a:stretch>
            </p:blipFill>
            <p:spPr bwMode="auto">
              <a:xfrm>
                <a:off x="6477000" y="4572000"/>
                <a:ext cx="1111077" cy="725209"/>
              </a:xfrm>
              <a:prstGeom prst="rect">
                <a:avLst/>
              </a:prstGeom>
              <a:noFill/>
              <a:ln w="9525">
                <a:noFill/>
                <a:miter lim="800000"/>
                <a:headEnd/>
                <a:tailEnd/>
              </a:ln>
            </p:spPr>
          </p:pic>
          <p:sp>
            <p:nvSpPr>
              <p:cNvPr id="79921" name="TextBox 138"/>
              <p:cNvSpPr txBox="1">
                <a:spLocks noChangeArrowheads="1"/>
              </p:cNvSpPr>
              <p:nvPr/>
            </p:nvSpPr>
            <p:spPr bwMode="auto">
              <a:xfrm>
                <a:off x="7543800" y="4734549"/>
                <a:ext cx="840457" cy="400110"/>
              </a:xfrm>
              <a:prstGeom prst="rect">
                <a:avLst/>
              </a:prstGeom>
              <a:noFill/>
              <a:ln w="9525">
                <a:noFill/>
                <a:miter lim="800000"/>
                <a:headEnd/>
                <a:tailEnd/>
              </a:ln>
            </p:spPr>
            <p:txBody>
              <a:bodyPr wrap="none">
                <a:prstTxWarp prst="textNoShape">
                  <a:avLst/>
                </a:prstTxWarp>
                <a:spAutoFit/>
              </a:bodyPr>
              <a:lstStyle/>
              <a:p>
                <a:r>
                  <a:rPr lang="en-US" sz="1000"/>
                  <a:t>Secure</a:t>
                </a:r>
                <a:br>
                  <a:rPr lang="en-US" sz="1000"/>
                </a:br>
                <a:r>
                  <a:rPr lang="en-US" sz="1000"/>
                  <a:t>cyberspace</a:t>
                </a:r>
              </a:p>
            </p:txBody>
          </p:sp>
        </p:grpSp>
        <p:grpSp>
          <p:nvGrpSpPr>
            <p:cNvPr id="24" name="Group 86"/>
            <p:cNvGrpSpPr>
              <a:grpSpLocks/>
            </p:cNvGrpSpPr>
            <p:nvPr/>
          </p:nvGrpSpPr>
          <p:grpSpPr bwMode="auto">
            <a:xfrm>
              <a:off x="5486400" y="5525656"/>
              <a:ext cx="1218415" cy="1216650"/>
              <a:chOff x="5875854" y="5433348"/>
              <a:chExt cx="1218415" cy="1216650"/>
            </a:xfrm>
          </p:grpSpPr>
          <p:pic>
            <p:nvPicPr>
              <p:cNvPr id="79918" name="Picture 3" descr="Engineering Grand Challenges.tiff"/>
              <p:cNvPicPr>
                <a:picLocks noChangeAspect="1"/>
              </p:cNvPicPr>
              <p:nvPr/>
            </p:nvPicPr>
            <p:blipFill>
              <a:blip r:embed="rId2"/>
              <a:srcRect l="34116" t="78323" r="51636" b="7387"/>
              <a:stretch>
                <a:fillRect/>
              </a:stretch>
            </p:blipFill>
            <p:spPr bwMode="auto">
              <a:xfrm>
                <a:off x="5970793" y="5433348"/>
                <a:ext cx="1028537" cy="765083"/>
              </a:xfrm>
              <a:prstGeom prst="rect">
                <a:avLst/>
              </a:prstGeom>
              <a:noFill/>
              <a:ln w="9525">
                <a:noFill/>
                <a:miter lim="800000"/>
                <a:headEnd/>
                <a:tailEnd/>
              </a:ln>
            </p:spPr>
          </p:pic>
          <p:sp>
            <p:nvSpPr>
              <p:cNvPr id="79919" name="TextBox 136"/>
              <p:cNvSpPr txBox="1">
                <a:spLocks noChangeArrowheads="1"/>
              </p:cNvSpPr>
              <p:nvPr/>
            </p:nvSpPr>
            <p:spPr bwMode="auto">
              <a:xfrm>
                <a:off x="5875854" y="6096000"/>
                <a:ext cx="1218415" cy="553998"/>
              </a:xfrm>
              <a:prstGeom prst="rect">
                <a:avLst/>
              </a:prstGeom>
              <a:noFill/>
              <a:ln w="9525">
                <a:noFill/>
                <a:miter lim="800000"/>
                <a:headEnd/>
                <a:tailEnd/>
              </a:ln>
            </p:spPr>
            <p:txBody>
              <a:bodyPr wrap="none">
                <a:prstTxWarp prst="textNoShape">
                  <a:avLst/>
                </a:prstTxWarp>
                <a:spAutoFit/>
              </a:bodyPr>
              <a:lstStyle/>
              <a:p>
                <a:pPr algn="ctr"/>
                <a:r>
                  <a:rPr lang="en-US" sz="1000"/>
                  <a:t>Engineer the tools</a:t>
                </a:r>
                <a:br>
                  <a:rPr lang="en-US" sz="1000"/>
                </a:br>
                <a:r>
                  <a:rPr lang="en-US" sz="1000"/>
                  <a:t>of scientific</a:t>
                </a:r>
                <a:br>
                  <a:rPr lang="en-US" sz="1000"/>
                </a:br>
                <a:r>
                  <a:rPr lang="en-US" sz="1000"/>
                  <a:t>discovery</a:t>
                </a:r>
              </a:p>
            </p:txBody>
          </p:sp>
        </p:grpSp>
        <p:grpSp>
          <p:nvGrpSpPr>
            <p:cNvPr id="25" name="Group 89"/>
            <p:cNvGrpSpPr>
              <a:grpSpLocks/>
            </p:cNvGrpSpPr>
            <p:nvPr/>
          </p:nvGrpSpPr>
          <p:grpSpPr bwMode="auto">
            <a:xfrm>
              <a:off x="4192765" y="5563756"/>
              <a:ext cx="1045884" cy="1201698"/>
              <a:chOff x="3572033" y="5448300"/>
              <a:chExt cx="1045884" cy="1201698"/>
            </a:xfrm>
          </p:grpSpPr>
          <p:pic>
            <p:nvPicPr>
              <p:cNvPr id="79916" name="Picture 3" descr="Engineering Grand Challenges.tiff"/>
              <p:cNvPicPr>
                <a:picLocks noChangeAspect="1"/>
              </p:cNvPicPr>
              <p:nvPr/>
            </p:nvPicPr>
            <p:blipFill>
              <a:blip r:embed="rId2"/>
              <a:srcRect l="1836" t="78886" r="83679" b="7387"/>
              <a:stretch>
                <a:fillRect/>
              </a:stretch>
            </p:blipFill>
            <p:spPr bwMode="auto">
              <a:xfrm>
                <a:off x="3572033" y="5448300"/>
                <a:ext cx="1045884" cy="735178"/>
              </a:xfrm>
              <a:prstGeom prst="rect">
                <a:avLst/>
              </a:prstGeom>
              <a:noFill/>
              <a:ln w="9525">
                <a:noFill/>
                <a:miter lim="800000"/>
                <a:headEnd/>
                <a:tailEnd/>
              </a:ln>
            </p:spPr>
          </p:pic>
          <p:sp>
            <p:nvSpPr>
              <p:cNvPr id="79917" name="TextBox 134"/>
              <p:cNvSpPr txBox="1">
                <a:spLocks noChangeArrowheads="1"/>
              </p:cNvSpPr>
              <p:nvPr/>
            </p:nvSpPr>
            <p:spPr bwMode="auto">
              <a:xfrm>
                <a:off x="3639055" y="6096000"/>
                <a:ext cx="911841" cy="553998"/>
              </a:xfrm>
              <a:prstGeom prst="rect">
                <a:avLst/>
              </a:prstGeom>
              <a:noFill/>
              <a:ln w="9525">
                <a:noFill/>
                <a:miter lim="800000"/>
                <a:headEnd/>
                <a:tailEnd/>
              </a:ln>
            </p:spPr>
            <p:txBody>
              <a:bodyPr wrap="none">
                <a:prstTxWarp prst="textNoShape">
                  <a:avLst/>
                </a:prstTxWarp>
                <a:spAutoFit/>
              </a:bodyPr>
              <a:lstStyle/>
              <a:p>
                <a:pPr algn="ctr"/>
                <a:r>
                  <a:rPr lang="en-US" sz="1000"/>
                  <a:t>Advance</a:t>
                </a:r>
                <a:br>
                  <a:rPr lang="en-US" sz="1000"/>
                </a:br>
                <a:r>
                  <a:rPr lang="en-US" sz="1000"/>
                  <a:t>personalized</a:t>
                </a:r>
                <a:br>
                  <a:rPr lang="en-US" sz="1000"/>
                </a:br>
                <a:r>
                  <a:rPr lang="en-US" sz="1000"/>
                  <a:t>learning</a:t>
                </a:r>
              </a:p>
            </p:txBody>
          </p:sp>
        </p:grpSp>
        <p:grpSp>
          <p:nvGrpSpPr>
            <p:cNvPr id="26" name="Group 92"/>
            <p:cNvGrpSpPr>
              <a:grpSpLocks/>
            </p:cNvGrpSpPr>
            <p:nvPr/>
          </p:nvGrpSpPr>
          <p:grpSpPr bwMode="auto">
            <a:xfrm>
              <a:off x="2879551" y="5601856"/>
              <a:ext cx="1082849" cy="1043448"/>
              <a:chOff x="1295400" y="5452662"/>
              <a:chExt cx="1082849" cy="1043448"/>
            </a:xfrm>
          </p:grpSpPr>
          <p:pic>
            <p:nvPicPr>
              <p:cNvPr id="79914" name="Picture 3" descr="Engineering Grand Challenges.tiff"/>
              <p:cNvPicPr>
                <a:picLocks noChangeAspect="1"/>
              </p:cNvPicPr>
              <p:nvPr/>
            </p:nvPicPr>
            <p:blipFill>
              <a:blip r:embed="rId2"/>
              <a:srcRect l="1836" t="63597" r="83688" b="22849"/>
              <a:stretch>
                <a:fillRect/>
              </a:stretch>
            </p:blipFill>
            <p:spPr bwMode="auto">
              <a:xfrm>
                <a:off x="1314302" y="5452662"/>
                <a:ext cx="1045044" cy="726455"/>
              </a:xfrm>
              <a:prstGeom prst="rect">
                <a:avLst/>
              </a:prstGeom>
              <a:noFill/>
              <a:ln w="9525">
                <a:noFill/>
                <a:miter lim="800000"/>
                <a:headEnd/>
                <a:tailEnd/>
              </a:ln>
            </p:spPr>
          </p:pic>
          <p:sp>
            <p:nvSpPr>
              <p:cNvPr id="79915" name="TextBox 132"/>
              <p:cNvSpPr txBox="1">
                <a:spLocks noChangeArrowheads="1"/>
              </p:cNvSpPr>
              <p:nvPr/>
            </p:nvSpPr>
            <p:spPr bwMode="auto">
              <a:xfrm>
                <a:off x="1295400" y="6096000"/>
                <a:ext cx="1082849" cy="400110"/>
              </a:xfrm>
              <a:prstGeom prst="rect">
                <a:avLst/>
              </a:prstGeom>
              <a:noFill/>
              <a:ln w="9525">
                <a:noFill/>
                <a:miter lim="800000"/>
                <a:headEnd/>
                <a:tailEnd/>
              </a:ln>
            </p:spPr>
            <p:txBody>
              <a:bodyPr wrap="none">
                <a:prstTxWarp prst="textNoShape">
                  <a:avLst/>
                </a:prstTxWarp>
                <a:spAutoFit/>
              </a:bodyPr>
              <a:lstStyle/>
              <a:p>
                <a:pPr algn="ctr"/>
                <a:r>
                  <a:rPr lang="en-US" sz="1000"/>
                  <a:t>Prevent nuclear </a:t>
                </a:r>
                <a:br>
                  <a:rPr lang="en-US" sz="1000"/>
                </a:br>
                <a:r>
                  <a:rPr lang="en-US" sz="1000"/>
                  <a:t>terror</a:t>
                </a:r>
              </a:p>
            </p:txBody>
          </p:sp>
        </p:grpSp>
        <p:grpSp>
          <p:nvGrpSpPr>
            <p:cNvPr id="27" name="Group 95"/>
            <p:cNvGrpSpPr>
              <a:grpSpLocks/>
            </p:cNvGrpSpPr>
            <p:nvPr/>
          </p:nvGrpSpPr>
          <p:grpSpPr bwMode="auto">
            <a:xfrm>
              <a:off x="798644" y="2316998"/>
              <a:ext cx="1934061" cy="733931"/>
              <a:chOff x="646244" y="2049142"/>
              <a:chExt cx="1934061" cy="733931"/>
            </a:xfrm>
          </p:grpSpPr>
          <p:pic>
            <p:nvPicPr>
              <p:cNvPr id="79912" name="Picture 3" descr="Engineering Grand Challenges.tiff"/>
              <p:cNvPicPr>
                <a:picLocks noChangeAspect="1"/>
              </p:cNvPicPr>
              <p:nvPr/>
            </p:nvPicPr>
            <p:blipFill>
              <a:blip r:embed="rId2"/>
              <a:srcRect l="1836" t="32124" r="83820" b="54173"/>
              <a:stretch>
                <a:fillRect/>
              </a:stretch>
            </p:blipFill>
            <p:spPr bwMode="auto">
              <a:xfrm>
                <a:off x="1544444" y="2049142"/>
                <a:ext cx="1035861" cy="733931"/>
              </a:xfrm>
              <a:prstGeom prst="rect">
                <a:avLst/>
              </a:prstGeom>
              <a:noFill/>
              <a:ln w="9525">
                <a:noFill/>
                <a:miter lim="800000"/>
                <a:headEnd/>
                <a:tailEnd/>
              </a:ln>
            </p:spPr>
          </p:pic>
          <p:sp>
            <p:nvSpPr>
              <p:cNvPr id="79913" name="TextBox 130"/>
              <p:cNvSpPr txBox="1">
                <a:spLocks noChangeArrowheads="1"/>
              </p:cNvSpPr>
              <p:nvPr/>
            </p:nvSpPr>
            <p:spPr bwMode="auto">
              <a:xfrm>
                <a:off x="646244" y="2216052"/>
                <a:ext cx="977413" cy="400110"/>
              </a:xfrm>
              <a:prstGeom prst="rect">
                <a:avLst/>
              </a:prstGeom>
              <a:noFill/>
              <a:ln w="9525">
                <a:noFill/>
                <a:miter lim="800000"/>
                <a:headEnd/>
                <a:tailEnd/>
              </a:ln>
            </p:spPr>
            <p:txBody>
              <a:bodyPr wrap="none">
                <a:prstTxWarp prst="textNoShape">
                  <a:avLst/>
                </a:prstTxWarp>
                <a:spAutoFit/>
              </a:bodyPr>
              <a:lstStyle/>
              <a:p>
                <a:pPr algn="r"/>
                <a:r>
                  <a:rPr lang="en-US" sz="1000"/>
                  <a:t>Manage the</a:t>
                </a:r>
                <a:br>
                  <a:rPr lang="en-US" sz="1000"/>
                </a:br>
                <a:r>
                  <a:rPr lang="en-US" sz="1000"/>
                  <a:t>nitrogen cycle</a:t>
                </a:r>
              </a:p>
            </p:txBody>
          </p:sp>
        </p:grpSp>
        <p:grpSp>
          <p:nvGrpSpPr>
            <p:cNvPr id="28" name="Group 98"/>
            <p:cNvGrpSpPr>
              <a:grpSpLocks/>
            </p:cNvGrpSpPr>
            <p:nvPr/>
          </p:nvGrpSpPr>
          <p:grpSpPr bwMode="auto">
            <a:xfrm>
              <a:off x="657416" y="3123265"/>
              <a:ext cx="2070041" cy="717733"/>
              <a:chOff x="505016" y="2855409"/>
              <a:chExt cx="2070041" cy="717733"/>
            </a:xfrm>
          </p:grpSpPr>
          <p:pic>
            <p:nvPicPr>
              <p:cNvPr id="79910" name="Picture 3" descr="Engineering Grand Challenges.tiff"/>
              <p:cNvPicPr>
                <a:picLocks noChangeAspect="1"/>
              </p:cNvPicPr>
              <p:nvPr/>
            </p:nvPicPr>
            <p:blipFill>
              <a:blip r:embed="rId2"/>
              <a:srcRect l="1836" t="47861" r="83968" b="38734"/>
              <a:stretch>
                <a:fillRect/>
              </a:stretch>
            </p:blipFill>
            <p:spPr bwMode="auto">
              <a:xfrm>
                <a:off x="1549691" y="2855409"/>
                <a:ext cx="1025366" cy="717733"/>
              </a:xfrm>
              <a:prstGeom prst="rect">
                <a:avLst/>
              </a:prstGeom>
              <a:noFill/>
              <a:ln w="9525">
                <a:noFill/>
                <a:miter lim="800000"/>
                <a:headEnd/>
                <a:tailEnd/>
              </a:ln>
            </p:spPr>
          </p:pic>
          <p:sp>
            <p:nvSpPr>
              <p:cNvPr id="79911" name="TextBox 128"/>
              <p:cNvSpPr txBox="1">
                <a:spLocks noChangeArrowheads="1"/>
              </p:cNvSpPr>
              <p:nvPr/>
            </p:nvSpPr>
            <p:spPr bwMode="auto">
              <a:xfrm>
                <a:off x="505016" y="3014220"/>
                <a:ext cx="1105153" cy="400110"/>
              </a:xfrm>
              <a:prstGeom prst="rect">
                <a:avLst/>
              </a:prstGeom>
              <a:noFill/>
              <a:ln w="9525">
                <a:noFill/>
                <a:miter lim="800000"/>
                <a:headEnd/>
                <a:tailEnd/>
              </a:ln>
            </p:spPr>
            <p:txBody>
              <a:bodyPr wrap="none">
                <a:prstTxWarp prst="textNoShape">
                  <a:avLst/>
                </a:prstTxWarp>
                <a:spAutoFit/>
              </a:bodyPr>
              <a:lstStyle/>
              <a:p>
                <a:pPr algn="r"/>
                <a:r>
                  <a:rPr lang="en-US" sz="1000"/>
                  <a:t>Advance health</a:t>
                </a:r>
                <a:br>
                  <a:rPr lang="en-US" sz="1000"/>
                </a:br>
                <a:r>
                  <a:rPr lang="en-US" sz="1000"/>
                  <a:t>informatics</a:t>
                </a:r>
              </a:p>
            </p:txBody>
          </p:sp>
        </p:grpSp>
        <p:grpSp>
          <p:nvGrpSpPr>
            <p:cNvPr id="29" name="Group 101"/>
            <p:cNvGrpSpPr>
              <a:grpSpLocks/>
            </p:cNvGrpSpPr>
            <p:nvPr/>
          </p:nvGrpSpPr>
          <p:grpSpPr bwMode="auto">
            <a:xfrm>
              <a:off x="515688" y="3925456"/>
              <a:ext cx="2227512" cy="733931"/>
              <a:chOff x="363288" y="3801742"/>
              <a:chExt cx="2227512" cy="733931"/>
            </a:xfrm>
          </p:grpSpPr>
          <p:pic>
            <p:nvPicPr>
              <p:cNvPr id="79908" name="Picture 3" descr="Engineering Grand Challenges.tiff"/>
              <p:cNvPicPr>
                <a:picLocks noChangeAspect="1"/>
              </p:cNvPicPr>
              <p:nvPr/>
            </p:nvPicPr>
            <p:blipFill>
              <a:blip r:embed="rId2"/>
              <a:srcRect l="33733" t="32008" r="51637" b="54289"/>
              <a:stretch>
                <a:fillRect/>
              </a:stretch>
            </p:blipFill>
            <p:spPr bwMode="auto">
              <a:xfrm>
                <a:off x="1533949" y="3801742"/>
                <a:ext cx="1056851" cy="733931"/>
              </a:xfrm>
              <a:prstGeom prst="rect">
                <a:avLst/>
              </a:prstGeom>
              <a:noFill/>
              <a:ln w="9525">
                <a:noFill/>
                <a:miter lim="800000"/>
                <a:headEnd/>
                <a:tailEnd/>
              </a:ln>
            </p:spPr>
          </p:pic>
          <p:sp>
            <p:nvSpPr>
              <p:cNvPr id="79909" name="TextBox 126"/>
              <p:cNvSpPr txBox="1">
                <a:spLocks noChangeArrowheads="1"/>
              </p:cNvSpPr>
              <p:nvPr/>
            </p:nvSpPr>
            <p:spPr bwMode="auto">
              <a:xfrm>
                <a:off x="363288" y="3968652"/>
                <a:ext cx="1233393" cy="400110"/>
              </a:xfrm>
              <a:prstGeom prst="rect">
                <a:avLst/>
              </a:prstGeom>
              <a:noFill/>
              <a:ln w="9525">
                <a:noFill/>
                <a:miter lim="800000"/>
                <a:headEnd/>
                <a:tailEnd/>
              </a:ln>
            </p:spPr>
            <p:txBody>
              <a:bodyPr wrap="none">
                <a:prstTxWarp prst="textNoShape">
                  <a:avLst/>
                </a:prstTxWarp>
                <a:spAutoFit/>
              </a:bodyPr>
              <a:lstStyle/>
              <a:p>
                <a:pPr algn="r"/>
                <a:r>
                  <a:rPr lang="en-US" sz="1000"/>
                  <a:t>Provide access to</a:t>
                </a:r>
                <a:br>
                  <a:rPr lang="en-US" sz="1000"/>
                </a:br>
                <a:r>
                  <a:rPr lang="en-US" sz="1000"/>
                  <a:t>clean water</a:t>
                </a:r>
              </a:p>
            </p:txBody>
          </p:sp>
        </p:grpSp>
        <p:grpSp>
          <p:nvGrpSpPr>
            <p:cNvPr id="30" name="Group 104"/>
            <p:cNvGrpSpPr>
              <a:grpSpLocks/>
            </p:cNvGrpSpPr>
            <p:nvPr/>
          </p:nvGrpSpPr>
          <p:grpSpPr bwMode="auto">
            <a:xfrm>
              <a:off x="643264" y="4742664"/>
              <a:ext cx="2093322" cy="694058"/>
              <a:chOff x="490864" y="4678042"/>
              <a:chExt cx="2093322" cy="694058"/>
            </a:xfrm>
          </p:grpSpPr>
          <p:pic>
            <p:nvPicPr>
              <p:cNvPr id="79906" name="Picture 3" descr="Engineering Grand Challenges.tiff"/>
              <p:cNvPicPr>
                <a:picLocks noChangeAspect="1"/>
              </p:cNvPicPr>
              <p:nvPr/>
            </p:nvPicPr>
            <p:blipFill>
              <a:blip r:embed="rId2"/>
              <a:srcRect l="33733" t="48042" r="51819" b="39000"/>
              <a:stretch>
                <a:fillRect/>
              </a:stretch>
            </p:blipFill>
            <p:spPr bwMode="auto">
              <a:xfrm>
                <a:off x="1540563" y="4678042"/>
                <a:ext cx="1043623" cy="694058"/>
              </a:xfrm>
              <a:prstGeom prst="rect">
                <a:avLst/>
              </a:prstGeom>
              <a:noFill/>
              <a:ln w="9525">
                <a:noFill/>
                <a:miter lim="800000"/>
                <a:headEnd/>
                <a:tailEnd/>
              </a:ln>
            </p:spPr>
          </p:pic>
          <p:sp>
            <p:nvSpPr>
              <p:cNvPr id="79907" name="TextBox 124"/>
              <p:cNvSpPr txBox="1">
                <a:spLocks noChangeArrowheads="1"/>
              </p:cNvSpPr>
              <p:nvPr/>
            </p:nvSpPr>
            <p:spPr bwMode="auto">
              <a:xfrm>
                <a:off x="490864" y="4825016"/>
                <a:ext cx="1092329" cy="400110"/>
              </a:xfrm>
              <a:prstGeom prst="rect">
                <a:avLst/>
              </a:prstGeom>
              <a:noFill/>
              <a:ln w="9525">
                <a:noFill/>
                <a:miter lim="800000"/>
                <a:headEnd/>
                <a:tailEnd/>
              </a:ln>
            </p:spPr>
            <p:txBody>
              <a:bodyPr wrap="none">
                <a:prstTxWarp prst="textNoShape">
                  <a:avLst/>
                </a:prstTxWarp>
                <a:spAutoFit/>
              </a:bodyPr>
              <a:lstStyle/>
              <a:p>
                <a:pPr algn="r"/>
                <a:r>
                  <a:rPr lang="en-US" sz="1000"/>
                  <a:t>Engineer better</a:t>
                </a:r>
                <a:br>
                  <a:rPr lang="en-US" sz="1000"/>
                </a:br>
                <a:r>
                  <a:rPr lang="en-US" sz="1000"/>
                  <a:t>medicines</a:t>
                </a:r>
              </a:p>
            </p:txBody>
          </p:sp>
        </p:grpSp>
      </p:grpSp>
      <p:sp>
        <p:nvSpPr>
          <p:cNvPr id="79874" name="Rectangle 20"/>
          <p:cNvSpPr>
            <a:spLocks noChangeArrowheads="1"/>
          </p:cNvSpPr>
          <p:nvPr/>
        </p:nvSpPr>
        <p:spPr bwMode="auto">
          <a:xfrm>
            <a:off x="0" y="6396038"/>
            <a:ext cx="3377848" cy="461665"/>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4E0019"/>
                </a:solidFill>
              </a:rPr>
              <a:t>Developed from</a:t>
            </a:r>
            <a:r>
              <a:rPr lang="en-US" sz="1200" dirty="0" smtClean="0">
                <a:solidFill>
                  <a:srgbClr val="800000"/>
                </a:solidFill>
              </a:rPr>
              <a:t>: </a:t>
            </a:r>
            <a:r>
              <a:rPr lang="en-US" sz="1200" dirty="0">
                <a:solidFill>
                  <a:srgbClr val="800000"/>
                </a:solidFill>
              </a:rPr>
              <a:t>National Academy of Engineering</a:t>
            </a:r>
            <a:br>
              <a:rPr lang="en-US" sz="1200" dirty="0">
                <a:solidFill>
                  <a:srgbClr val="800000"/>
                </a:solidFill>
              </a:rPr>
            </a:br>
            <a:r>
              <a:rPr lang="en-US" sz="1200" dirty="0">
                <a:solidFill>
                  <a:srgbClr val="800000"/>
                </a:solidFill>
                <a:hlinkClick r:id="rId3"/>
              </a:rPr>
              <a:t>http://www.engineeringchallenges.org/</a:t>
            </a:r>
            <a:endParaRPr lang="en-US" sz="1200" dirty="0">
              <a:solidFill>
                <a:srgbClr val="800000"/>
              </a:solidFill>
            </a:endParaRPr>
          </a:p>
        </p:txBody>
      </p:sp>
      <p:grpSp>
        <p:nvGrpSpPr>
          <p:cNvPr id="2" name="Group 29"/>
          <p:cNvGrpSpPr>
            <a:grpSpLocks/>
          </p:cNvGrpSpPr>
          <p:nvPr/>
        </p:nvGrpSpPr>
        <p:grpSpPr bwMode="auto">
          <a:xfrm>
            <a:off x="2740025" y="690563"/>
            <a:ext cx="1057275" cy="1247775"/>
            <a:chOff x="1315745" y="457200"/>
            <a:chExt cx="1056185" cy="1247696"/>
          </a:xfrm>
        </p:grpSpPr>
        <p:pic>
          <p:nvPicPr>
            <p:cNvPr id="79960" name="Picture 3" descr="Engineering Grand Challenges.tiff"/>
            <p:cNvPicPr>
              <a:picLocks noChangeAspect="1"/>
            </p:cNvPicPr>
            <p:nvPr/>
          </p:nvPicPr>
          <p:blipFill>
            <a:blip r:embed="rId2"/>
            <a:srcRect l="1836" t="16537" r="83534" b="70058"/>
            <a:stretch>
              <a:fillRect/>
            </a:stretch>
          </p:blipFill>
          <p:spPr bwMode="auto">
            <a:xfrm>
              <a:off x="1315745" y="987163"/>
              <a:ext cx="1056185" cy="717733"/>
            </a:xfrm>
            <a:prstGeom prst="rect">
              <a:avLst/>
            </a:prstGeom>
            <a:noFill/>
            <a:ln w="9525">
              <a:noFill/>
              <a:miter lim="800000"/>
              <a:headEnd/>
              <a:tailEnd/>
            </a:ln>
          </p:spPr>
        </p:pic>
        <p:sp>
          <p:nvSpPr>
            <p:cNvPr id="79961" name="TextBox 26"/>
            <p:cNvSpPr txBox="1">
              <a:spLocks noChangeArrowheads="1"/>
            </p:cNvSpPr>
            <p:nvPr/>
          </p:nvSpPr>
          <p:spPr bwMode="auto">
            <a:xfrm>
              <a:off x="1427178" y="457200"/>
              <a:ext cx="833319" cy="553998"/>
            </a:xfrm>
            <a:prstGeom prst="rect">
              <a:avLst/>
            </a:prstGeom>
            <a:noFill/>
            <a:ln w="9525">
              <a:noFill/>
              <a:miter lim="800000"/>
              <a:headEnd/>
              <a:tailEnd/>
            </a:ln>
          </p:spPr>
          <p:txBody>
            <a:bodyPr wrap="none">
              <a:prstTxWarp prst="textNoShape">
                <a:avLst/>
              </a:prstTxWarp>
              <a:spAutoFit/>
            </a:bodyPr>
            <a:lstStyle/>
            <a:p>
              <a:pPr algn="ctr"/>
              <a:r>
                <a:rPr lang="en-US" sz="1000" dirty="0"/>
                <a:t>Make solar</a:t>
              </a:r>
              <a:br>
                <a:rPr lang="en-US" sz="1000" dirty="0"/>
              </a:br>
              <a:r>
                <a:rPr lang="en-US" sz="1000" dirty="0"/>
                <a:t>energy</a:t>
              </a:r>
              <a:br>
                <a:rPr lang="en-US" sz="1000" dirty="0"/>
              </a:br>
              <a:r>
                <a:rPr lang="en-US" sz="1000" dirty="0"/>
                <a:t>economical</a:t>
              </a:r>
            </a:p>
          </p:txBody>
        </p:sp>
      </p:grpSp>
      <p:grpSp>
        <p:nvGrpSpPr>
          <p:cNvPr id="3" name="Group 30"/>
          <p:cNvGrpSpPr>
            <a:grpSpLocks/>
          </p:cNvGrpSpPr>
          <p:nvPr/>
        </p:nvGrpSpPr>
        <p:grpSpPr bwMode="auto">
          <a:xfrm>
            <a:off x="4056063" y="690563"/>
            <a:ext cx="1069975" cy="1255712"/>
            <a:chOff x="3558287" y="457200"/>
            <a:chExt cx="1070125" cy="1256880"/>
          </a:xfrm>
        </p:grpSpPr>
        <p:pic>
          <p:nvPicPr>
            <p:cNvPr id="79958" name="Picture 3" descr="Engineering Grand Challenges.tiff"/>
            <p:cNvPicPr>
              <a:picLocks noChangeAspect="1"/>
            </p:cNvPicPr>
            <p:nvPr/>
          </p:nvPicPr>
          <p:blipFill>
            <a:blip r:embed="rId2"/>
            <a:srcRect l="33733" t="16537" r="51450" b="70026"/>
            <a:stretch>
              <a:fillRect/>
            </a:stretch>
          </p:blipFill>
          <p:spPr bwMode="auto">
            <a:xfrm>
              <a:off x="3558287" y="995101"/>
              <a:ext cx="1070125" cy="718979"/>
            </a:xfrm>
            <a:prstGeom prst="rect">
              <a:avLst/>
            </a:prstGeom>
            <a:noFill/>
            <a:ln w="9525">
              <a:noFill/>
              <a:miter lim="800000"/>
              <a:headEnd/>
              <a:tailEnd/>
            </a:ln>
          </p:spPr>
        </p:pic>
        <p:sp>
          <p:nvSpPr>
            <p:cNvPr id="79959" name="TextBox 27"/>
            <p:cNvSpPr txBox="1">
              <a:spLocks noChangeArrowheads="1"/>
            </p:cNvSpPr>
            <p:nvPr/>
          </p:nvSpPr>
          <p:spPr bwMode="auto">
            <a:xfrm>
              <a:off x="3683860" y="457200"/>
              <a:ext cx="818979" cy="553998"/>
            </a:xfrm>
            <a:prstGeom prst="rect">
              <a:avLst/>
            </a:prstGeom>
            <a:noFill/>
            <a:ln w="9525">
              <a:noFill/>
              <a:miter lim="800000"/>
              <a:headEnd/>
              <a:tailEnd/>
            </a:ln>
          </p:spPr>
          <p:txBody>
            <a:bodyPr wrap="none">
              <a:prstTxWarp prst="textNoShape">
                <a:avLst/>
              </a:prstTxWarp>
              <a:spAutoFit/>
            </a:bodyPr>
            <a:lstStyle/>
            <a:p>
              <a:pPr algn="ctr"/>
              <a:r>
                <a:rPr lang="en-US" sz="1000"/>
                <a:t>Provide</a:t>
              </a:r>
              <a:br>
                <a:rPr lang="en-US" sz="1000"/>
              </a:br>
              <a:r>
                <a:rPr lang="en-US" sz="1000"/>
                <a:t>energy</a:t>
              </a:r>
              <a:br>
                <a:rPr lang="en-US" sz="1000"/>
              </a:br>
              <a:r>
                <a:rPr lang="en-US" sz="1000"/>
                <a:t>from fusion</a:t>
              </a:r>
            </a:p>
          </p:txBody>
        </p:sp>
      </p:grpSp>
      <p:grpSp>
        <p:nvGrpSpPr>
          <p:cNvPr id="4" name="Group 32"/>
          <p:cNvGrpSpPr>
            <a:grpSpLocks/>
          </p:cNvGrpSpPr>
          <p:nvPr/>
        </p:nvGrpSpPr>
        <p:grpSpPr bwMode="auto">
          <a:xfrm>
            <a:off x="5402263" y="688975"/>
            <a:ext cx="1082675" cy="1257300"/>
            <a:chOff x="5914687" y="457200"/>
            <a:chExt cx="1082911" cy="1258587"/>
          </a:xfrm>
        </p:grpSpPr>
        <p:pic>
          <p:nvPicPr>
            <p:cNvPr id="79956" name="Picture 3" descr="Engineering Grand Challenges.tiff"/>
            <p:cNvPicPr>
              <a:picLocks noChangeAspect="1"/>
            </p:cNvPicPr>
            <p:nvPr/>
          </p:nvPicPr>
          <p:blipFill>
            <a:blip r:embed="rId2"/>
            <a:srcRect l="66090" t="16537" r="19643" b="70142"/>
            <a:stretch>
              <a:fillRect/>
            </a:stretch>
          </p:blipFill>
          <p:spPr bwMode="auto">
            <a:xfrm>
              <a:off x="5941119" y="1003038"/>
              <a:ext cx="1030047" cy="712749"/>
            </a:xfrm>
            <a:prstGeom prst="rect">
              <a:avLst/>
            </a:prstGeom>
            <a:noFill/>
            <a:ln w="9525">
              <a:noFill/>
              <a:miter lim="800000"/>
              <a:headEnd/>
              <a:tailEnd/>
            </a:ln>
          </p:spPr>
        </p:pic>
        <p:sp>
          <p:nvSpPr>
            <p:cNvPr id="79957" name="TextBox 28"/>
            <p:cNvSpPr txBox="1">
              <a:spLocks noChangeArrowheads="1"/>
            </p:cNvSpPr>
            <p:nvPr/>
          </p:nvSpPr>
          <p:spPr bwMode="auto">
            <a:xfrm>
              <a:off x="5914687" y="457200"/>
              <a:ext cx="1082911" cy="553998"/>
            </a:xfrm>
            <a:prstGeom prst="rect">
              <a:avLst/>
            </a:prstGeom>
            <a:noFill/>
            <a:ln w="9525">
              <a:noFill/>
              <a:miter lim="800000"/>
              <a:headEnd/>
              <a:tailEnd/>
            </a:ln>
          </p:spPr>
          <p:txBody>
            <a:bodyPr wrap="none">
              <a:prstTxWarp prst="textNoShape">
                <a:avLst/>
              </a:prstTxWarp>
              <a:spAutoFit/>
            </a:bodyPr>
            <a:lstStyle/>
            <a:p>
              <a:pPr algn="ctr"/>
              <a:r>
                <a:rPr lang="en-US" sz="1000"/>
                <a:t>Develop carbon</a:t>
              </a:r>
              <a:br>
                <a:rPr lang="en-US" sz="1000"/>
              </a:br>
              <a:r>
                <a:rPr lang="en-US" sz="1000"/>
                <a:t>sequestration</a:t>
              </a:r>
              <a:br>
                <a:rPr lang="en-US" sz="1000"/>
              </a:br>
              <a:r>
                <a:rPr lang="en-US" sz="1000"/>
                <a:t>methods</a:t>
              </a:r>
            </a:p>
          </p:txBody>
        </p:sp>
      </p:grpSp>
      <p:grpSp>
        <p:nvGrpSpPr>
          <p:cNvPr id="5" name="Group 37"/>
          <p:cNvGrpSpPr>
            <a:grpSpLocks/>
          </p:cNvGrpSpPr>
          <p:nvPr/>
        </p:nvGrpSpPr>
        <p:grpSpPr bwMode="auto">
          <a:xfrm>
            <a:off x="6553200" y="2009775"/>
            <a:ext cx="1993900" cy="693738"/>
            <a:chOff x="6553200" y="1828800"/>
            <a:chExt cx="1994989" cy="694058"/>
          </a:xfrm>
        </p:grpSpPr>
        <p:pic>
          <p:nvPicPr>
            <p:cNvPr id="79954" name="Picture 3" descr="Engineering Grand Challenges.tiff"/>
            <p:cNvPicPr>
              <a:picLocks noChangeAspect="1"/>
            </p:cNvPicPr>
            <p:nvPr/>
          </p:nvPicPr>
          <p:blipFill>
            <a:blip r:embed="rId2"/>
            <a:srcRect l="66090" t="32338" r="19576" b="54704"/>
            <a:stretch>
              <a:fillRect/>
            </a:stretch>
          </p:blipFill>
          <p:spPr bwMode="auto">
            <a:xfrm>
              <a:off x="6553200" y="1828800"/>
              <a:ext cx="1034877" cy="694058"/>
            </a:xfrm>
            <a:prstGeom prst="rect">
              <a:avLst/>
            </a:prstGeom>
            <a:noFill/>
            <a:ln w="9525">
              <a:noFill/>
              <a:miter lim="800000"/>
              <a:headEnd/>
              <a:tailEnd/>
            </a:ln>
          </p:spPr>
        </p:pic>
        <p:sp>
          <p:nvSpPr>
            <p:cNvPr id="79955" name="TextBox 31"/>
            <p:cNvSpPr txBox="1">
              <a:spLocks noChangeArrowheads="1"/>
            </p:cNvSpPr>
            <p:nvPr/>
          </p:nvSpPr>
          <p:spPr bwMode="auto">
            <a:xfrm>
              <a:off x="7543800" y="1898830"/>
              <a:ext cx="1004389" cy="553998"/>
            </a:xfrm>
            <a:prstGeom prst="rect">
              <a:avLst/>
            </a:prstGeom>
            <a:noFill/>
            <a:ln w="9525">
              <a:noFill/>
              <a:miter lim="800000"/>
              <a:headEnd/>
              <a:tailEnd/>
            </a:ln>
          </p:spPr>
          <p:txBody>
            <a:bodyPr wrap="none">
              <a:prstTxWarp prst="textNoShape">
                <a:avLst/>
              </a:prstTxWarp>
              <a:spAutoFit/>
            </a:bodyPr>
            <a:lstStyle/>
            <a:p>
              <a:r>
                <a:rPr lang="en-US" sz="1000"/>
                <a:t>Restore and</a:t>
              </a:r>
              <a:br>
                <a:rPr lang="en-US" sz="1000"/>
              </a:br>
              <a:r>
                <a:rPr lang="en-US" sz="1000"/>
                <a:t>improve urban</a:t>
              </a:r>
              <a:br>
                <a:rPr lang="en-US" sz="1000"/>
              </a:br>
              <a:r>
                <a:rPr lang="en-US" sz="1000"/>
                <a:t>infrastructure</a:t>
              </a:r>
            </a:p>
          </p:txBody>
        </p:sp>
      </p:grpSp>
      <p:grpSp>
        <p:nvGrpSpPr>
          <p:cNvPr id="6" name="Group 38"/>
          <p:cNvGrpSpPr>
            <a:grpSpLocks/>
          </p:cNvGrpSpPr>
          <p:nvPr/>
        </p:nvGrpSpPr>
        <p:grpSpPr bwMode="auto">
          <a:xfrm>
            <a:off x="6521450" y="2765425"/>
            <a:ext cx="2193925" cy="750888"/>
            <a:chOff x="6553200" y="2678869"/>
            <a:chExt cx="2194613" cy="750131"/>
          </a:xfrm>
        </p:grpSpPr>
        <p:pic>
          <p:nvPicPr>
            <p:cNvPr id="79952" name="Picture 3" descr="Engineering Grand Challenges.tiff"/>
            <p:cNvPicPr>
              <a:picLocks noChangeAspect="1"/>
            </p:cNvPicPr>
            <p:nvPr/>
          </p:nvPicPr>
          <p:blipFill>
            <a:blip r:embed="rId2"/>
            <a:srcRect l="65649" t="47777" r="19585" b="38222"/>
            <a:stretch>
              <a:fillRect/>
            </a:stretch>
          </p:blipFill>
          <p:spPr bwMode="auto">
            <a:xfrm>
              <a:off x="6553200" y="2678869"/>
              <a:ext cx="1066363" cy="750131"/>
            </a:xfrm>
            <a:prstGeom prst="rect">
              <a:avLst/>
            </a:prstGeom>
            <a:noFill/>
            <a:ln w="9525">
              <a:noFill/>
              <a:miter lim="800000"/>
              <a:headEnd/>
              <a:tailEnd/>
            </a:ln>
          </p:spPr>
        </p:pic>
        <p:sp>
          <p:nvSpPr>
            <p:cNvPr id="79953" name="TextBox 33"/>
            <p:cNvSpPr txBox="1">
              <a:spLocks noChangeArrowheads="1"/>
            </p:cNvSpPr>
            <p:nvPr/>
          </p:nvSpPr>
          <p:spPr bwMode="auto">
            <a:xfrm>
              <a:off x="7543800" y="2853879"/>
              <a:ext cx="1204013" cy="400110"/>
            </a:xfrm>
            <a:prstGeom prst="rect">
              <a:avLst/>
            </a:prstGeom>
            <a:noFill/>
            <a:ln w="9525">
              <a:noFill/>
              <a:miter lim="800000"/>
              <a:headEnd/>
              <a:tailEnd/>
            </a:ln>
          </p:spPr>
          <p:txBody>
            <a:bodyPr wrap="none">
              <a:prstTxWarp prst="textNoShape">
                <a:avLst/>
              </a:prstTxWarp>
              <a:spAutoFit/>
            </a:bodyPr>
            <a:lstStyle/>
            <a:p>
              <a:r>
                <a:rPr lang="en-US" sz="1000"/>
                <a:t>Reverse-engineer</a:t>
              </a:r>
              <a:br>
                <a:rPr lang="en-US" sz="1000"/>
              </a:br>
              <a:r>
                <a:rPr lang="en-US" sz="1000"/>
                <a:t>the brain</a:t>
              </a:r>
            </a:p>
          </p:txBody>
        </p:sp>
      </p:grpSp>
      <p:grpSp>
        <p:nvGrpSpPr>
          <p:cNvPr id="7" name="Group 39"/>
          <p:cNvGrpSpPr>
            <a:grpSpLocks/>
          </p:cNvGrpSpPr>
          <p:nvPr/>
        </p:nvGrpSpPr>
        <p:grpSpPr bwMode="auto">
          <a:xfrm>
            <a:off x="6489700" y="3578225"/>
            <a:ext cx="2136775" cy="757238"/>
            <a:chOff x="6553200" y="3581400"/>
            <a:chExt cx="2136324" cy="757607"/>
          </a:xfrm>
        </p:grpSpPr>
        <p:pic>
          <p:nvPicPr>
            <p:cNvPr id="79950" name="Picture 3" descr="Engineering Grand Challenges.tiff"/>
            <p:cNvPicPr>
              <a:picLocks noChangeAspect="1"/>
            </p:cNvPicPr>
            <p:nvPr/>
          </p:nvPicPr>
          <p:blipFill>
            <a:blip r:embed="rId2"/>
            <a:srcRect l="65207" t="63216" r="19447" b="22635"/>
            <a:stretch>
              <a:fillRect/>
            </a:stretch>
          </p:blipFill>
          <p:spPr bwMode="auto">
            <a:xfrm>
              <a:off x="6553200" y="3581400"/>
              <a:ext cx="1108344" cy="757607"/>
            </a:xfrm>
            <a:prstGeom prst="rect">
              <a:avLst/>
            </a:prstGeom>
            <a:noFill/>
            <a:ln w="9525">
              <a:noFill/>
              <a:miter lim="800000"/>
              <a:headEnd/>
              <a:tailEnd/>
            </a:ln>
          </p:spPr>
        </p:pic>
        <p:sp>
          <p:nvSpPr>
            <p:cNvPr id="79951" name="TextBox 34"/>
            <p:cNvSpPr txBox="1">
              <a:spLocks noChangeArrowheads="1"/>
            </p:cNvSpPr>
            <p:nvPr/>
          </p:nvSpPr>
          <p:spPr bwMode="auto">
            <a:xfrm>
              <a:off x="7620000" y="3760148"/>
              <a:ext cx="1069524" cy="400110"/>
            </a:xfrm>
            <a:prstGeom prst="rect">
              <a:avLst/>
            </a:prstGeom>
            <a:noFill/>
            <a:ln w="9525">
              <a:noFill/>
              <a:miter lim="800000"/>
              <a:headEnd/>
              <a:tailEnd/>
            </a:ln>
          </p:spPr>
          <p:txBody>
            <a:bodyPr wrap="none">
              <a:prstTxWarp prst="textNoShape">
                <a:avLst/>
              </a:prstTxWarp>
              <a:spAutoFit/>
            </a:bodyPr>
            <a:lstStyle/>
            <a:p>
              <a:r>
                <a:rPr lang="en-US" sz="1000"/>
                <a:t>Enhance virtual</a:t>
              </a:r>
              <a:br>
                <a:rPr lang="en-US" sz="1000"/>
              </a:br>
              <a:r>
                <a:rPr lang="en-US" sz="1000"/>
                <a:t>reality</a:t>
              </a:r>
            </a:p>
          </p:txBody>
        </p:sp>
      </p:grpSp>
      <p:grpSp>
        <p:nvGrpSpPr>
          <p:cNvPr id="8" name="Group 40"/>
          <p:cNvGrpSpPr>
            <a:grpSpLocks/>
          </p:cNvGrpSpPr>
          <p:nvPr/>
        </p:nvGrpSpPr>
        <p:grpSpPr bwMode="auto">
          <a:xfrm>
            <a:off x="6478588" y="4398963"/>
            <a:ext cx="1908175" cy="723900"/>
            <a:chOff x="6477000" y="4572000"/>
            <a:chExt cx="1907257" cy="725209"/>
          </a:xfrm>
        </p:grpSpPr>
        <p:pic>
          <p:nvPicPr>
            <p:cNvPr id="79948" name="Picture 3" descr="Engineering Grand Challenges.tiff"/>
            <p:cNvPicPr>
              <a:picLocks noChangeAspect="1"/>
            </p:cNvPicPr>
            <p:nvPr/>
          </p:nvPicPr>
          <p:blipFill>
            <a:blip r:embed="rId2"/>
            <a:srcRect l="32959" t="63779" r="51653" b="22667"/>
            <a:stretch>
              <a:fillRect/>
            </a:stretch>
          </p:blipFill>
          <p:spPr bwMode="auto">
            <a:xfrm>
              <a:off x="6477000" y="4572000"/>
              <a:ext cx="1111077" cy="725209"/>
            </a:xfrm>
            <a:prstGeom prst="rect">
              <a:avLst/>
            </a:prstGeom>
            <a:noFill/>
            <a:ln w="9525">
              <a:noFill/>
              <a:miter lim="800000"/>
              <a:headEnd/>
              <a:tailEnd/>
            </a:ln>
          </p:spPr>
        </p:pic>
        <p:sp>
          <p:nvSpPr>
            <p:cNvPr id="79949" name="TextBox 35"/>
            <p:cNvSpPr txBox="1">
              <a:spLocks noChangeArrowheads="1"/>
            </p:cNvSpPr>
            <p:nvPr/>
          </p:nvSpPr>
          <p:spPr bwMode="auto">
            <a:xfrm>
              <a:off x="7543800" y="4734549"/>
              <a:ext cx="840457" cy="400110"/>
            </a:xfrm>
            <a:prstGeom prst="rect">
              <a:avLst/>
            </a:prstGeom>
            <a:noFill/>
            <a:ln w="9525">
              <a:noFill/>
              <a:miter lim="800000"/>
              <a:headEnd/>
              <a:tailEnd/>
            </a:ln>
          </p:spPr>
          <p:txBody>
            <a:bodyPr wrap="none">
              <a:prstTxWarp prst="textNoShape">
                <a:avLst/>
              </a:prstTxWarp>
              <a:spAutoFit/>
            </a:bodyPr>
            <a:lstStyle/>
            <a:p>
              <a:r>
                <a:rPr lang="en-US" sz="1000"/>
                <a:t>Secure</a:t>
              </a:r>
              <a:br>
                <a:rPr lang="en-US" sz="1000"/>
              </a:br>
              <a:r>
                <a:rPr lang="en-US" sz="1000"/>
                <a:t>cyberspace</a:t>
              </a:r>
            </a:p>
          </p:txBody>
        </p:sp>
      </p:grpSp>
      <p:grpSp>
        <p:nvGrpSpPr>
          <p:cNvPr id="9" name="Group 48"/>
          <p:cNvGrpSpPr>
            <a:grpSpLocks/>
          </p:cNvGrpSpPr>
          <p:nvPr/>
        </p:nvGrpSpPr>
        <p:grpSpPr bwMode="auto">
          <a:xfrm>
            <a:off x="5334000" y="5186363"/>
            <a:ext cx="1219200" cy="1216025"/>
            <a:chOff x="5875854" y="5433348"/>
            <a:chExt cx="1218415" cy="1216650"/>
          </a:xfrm>
        </p:grpSpPr>
        <p:pic>
          <p:nvPicPr>
            <p:cNvPr id="79946" name="Picture 3" descr="Engineering Grand Challenges.tiff"/>
            <p:cNvPicPr>
              <a:picLocks noChangeAspect="1"/>
            </p:cNvPicPr>
            <p:nvPr/>
          </p:nvPicPr>
          <p:blipFill>
            <a:blip r:embed="rId2"/>
            <a:srcRect l="34116" t="78323" r="51636" b="7387"/>
            <a:stretch>
              <a:fillRect/>
            </a:stretch>
          </p:blipFill>
          <p:spPr bwMode="auto">
            <a:xfrm>
              <a:off x="5970793" y="5433348"/>
              <a:ext cx="1028537" cy="765083"/>
            </a:xfrm>
            <a:prstGeom prst="rect">
              <a:avLst/>
            </a:prstGeom>
            <a:noFill/>
            <a:ln w="9525">
              <a:noFill/>
              <a:miter lim="800000"/>
              <a:headEnd/>
              <a:tailEnd/>
            </a:ln>
          </p:spPr>
        </p:pic>
        <p:sp>
          <p:nvSpPr>
            <p:cNvPr id="79947" name="TextBox 43"/>
            <p:cNvSpPr txBox="1">
              <a:spLocks noChangeArrowheads="1"/>
            </p:cNvSpPr>
            <p:nvPr/>
          </p:nvSpPr>
          <p:spPr bwMode="auto">
            <a:xfrm>
              <a:off x="5875854" y="6096000"/>
              <a:ext cx="1218415" cy="553998"/>
            </a:xfrm>
            <a:prstGeom prst="rect">
              <a:avLst/>
            </a:prstGeom>
            <a:noFill/>
            <a:ln w="9525">
              <a:noFill/>
              <a:miter lim="800000"/>
              <a:headEnd/>
              <a:tailEnd/>
            </a:ln>
          </p:spPr>
          <p:txBody>
            <a:bodyPr wrap="none">
              <a:prstTxWarp prst="textNoShape">
                <a:avLst/>
              </a:prstTxWarp>
              <a:spAutoFit/>
            </a:bodyPr>
            <a:lstStyle/>
            <a:p>
              <a:pPr algn="ctr"/>
              <a:r>
                <a:rPr lang="en-US" sz="1000"/>
                <a:t>Engineer the tools</a:t>
              </a:r>
              <a:br>
                <a:rPr lang="en-US" sz="1000"/>
              </a:br>
              <a:r>
                <a:rPr lang="en-US" sz="1000"/>
                <a:t>of scientific</a:t>
              </a:r>
              <a:br>
                <a:rPr lang="en-US" sz="1000"/>
              </a:br>
              <a:r>
                <a:rPr lang="en-US" sz="1000"/>
                <a:t>discovery</a:t>
              </a:r>
            </a:p>
          </p:txBody>
        </p:sp>
      </p:grpSp>
      <p:grpSp>
        <p:nvGrpSpPr>
          <p:cNvPr id="10" name="Group 47"/>
          <p:cNvGrpSpPr>
            <a:grpSpLocks/>
          </p:cNvGrpSpPr>
          <p:nvPr/>
        </p:nvGrpSpPr>
        <p:grpSpPr bwMode="auto">
          <a:xfrm>
            <a:off x="4040188" y="5224463"/>
            <a:ext cx="1046162" cy="1201737"/>
            <a:chOff x="3572033" y="5448300"/>
            <a:chExt cx="1045884" cy="1201698"/>
          </a:xfrm>
        </p:grpSpPr>
        <p:pic>
          <p:nvPicPr>
            <p:cNvPr id="79944" name="Picture 3" descr="Engineering Grand Challenges.tiff"/>
            <p:cNvPicPr>
              <a:picLocks noChangeAspect="1"/>
            </p:cNvPicPr>
            <p:nvPr/>
          </p:nvPicPr>
          <p:blipFill>
            <a:blip r:embed="rId2"/>
            <a:srcRect l="1836" t="78886" r="83679" b="7387"/>
            <a:stretch>
              <a:fillRect/>
            </a:stretch>
          </p:blipFill>
          <p:spPr bwMode="auto">
            <a:xfrm>
              <a:off x="3572033" y="5448300"/>
              <a:ext cx="1045884" cy="735178"/>
            </a:xfrm>
            <a:prstGeom prst="rect">
              <a:avLst/>
            </a:prstGeom>
            <a:noFill/>
            <a:ln w="9525">
              <a:noFill/>
              <a:miter lim="800000"/>
              <a:headEnd/>
              <a:tailEnd/>
            </a:ln>
          </p:spPr>
        </p:pic>
        <p:sp>
          <p:nvSpPr>
            <p:cNvPr id="79945" name="TextBox 44"/>
            <p:cNvSpPr txBox="1">
              <a:spLocks noChangeArrowheads="1"/>
            </p:cNvSpPr>
            <p:nvPr/>
          </p:nvSpPr>
          <p:spPr bwMode="auto">
            <a:xfrm>
              <a:off x="3639055" y="6096000"/>
              <a:ext cx="911841" cy="553998"/>
            </a:xfrm>
            <a:prstGeom prst="rect">
              <a:avLst/>
            </a:prstGeom>
            <a:noFill/>
            <a:ln w="9525">
              <a:noFill/>
              <a:miter lim="800000"/>
              <a:headEnd/>
              <a:tailEnd/>
            </a:ln>
          </p:spPr>
          <p:txBody>
            <a:bodyPr wrap="none">
              <a:prstTxWarp prst="textNoShape">
                <a:avLst/>
              </a:prstTxWarp>
              <a:spAutoFit/>
            </a:bodyPr>
            <a:lstStyle/>
            <a:p>
              <a:pPr algn="ctr"/>
              <a:r>
                <a:rPr lang="en-US" sz="1000"/>
                <a:t>Advance</a:t>
              </a:r>
              <a:br>
                <a:rPr lang="en-US" sz="1000"/>
              </a:br>
              <a:r>
                <a:rPr lang="en-US" sz="1000"/>
                <a:t>personalized</a:t>
              </a:r>
              <a:br>
                <a:rPr lang="en-US" sz="1000"/>
              </a:br>
              <a:r>
                <a:rPr lang="en-US" sz="1000"/>
                <a:t>learning</a:t>
              </a:r>
            </a:p>
          </p:txBody>
        </p:sp>
      </p:grpSp>
      <p:grpSp>
        <p:nvGrpSpPr>
          <p:cNvPr id="11" name="Group 46"/>
          <p:cNvGrpSpPr>
            <a:grpSpLocks/>
          </p:cNvGrpSpPr>
          <p:nvPr/>
        </p:nvGrpSpPr>
        <p:grpSpPr bwMode="auto">
          <a:xfrm>
            <a:off x="2727325" y="5262563"/>
            <a:ext cx="1082675" cy="1042987"/>
            <a:chOff x="1295400" y="5452662"/>
            <a:chExt cx="1082849" cy="1043448"/>
          </a:xfrm>
        </p:grpSpPr>
        <p:pic>
          <p:nvPicPr>
            <p:cNvPr id="79942" name="Picture 3" descr="Engineering Grand Challenges.tiff"/>
            <p:cNvPicPr>
              <a:picLocks noChangeAspect="1"/>
            </p:cNvPicPr>
            <p:nvPr/>
          </p:nvPicPr>
          <p:blipFill>
            <a:blip r:embed="rId2"/>
            <a:srcRect l="1836" t="63597" r="83688" b="22849"/>
            <a:stretch>
              <a:fillRect/>
            </a:stretch>
          </p:blipFill>
          <p:spPr bwMode="auto">
            <a:xfrm>
              <a:off x="1314302" y="5452662"/>
              <a:ext cx="1045044" cy="726455"/>
            </a:xfrm>
            <a:prstGeom prst="rect">
              <a:avLst/>
            </a:prstGeom>
            <a:noFill/>
            <a:ln w="9525">
              <a:noFill/>
              <a:miter lim="800000"/>
              <a:headEnd/>
              <a:tailEnd/>
            </a:ln>
          </p:spPr>
        </p:pic>
        <p:sp>
          <p:nvSpPr>
            <p:cNvPr id="79943" name="TextBox 45"/>
            <p:cNvSpPr txBox="1">
              <a:spLocks noChangeArrowheads="1"/>
            </p:cNvSpPr>
            <p:nvPr/>
          </p:nvSpPr>
          <p:spPr bwMode="auto">
            <a:xfrm>
              <a:off x="1295400" y="6096000"/>
              <a:ext cx="1082849" cy="400110"/>
            </a:xfrm>
            <a:prstGeom prst="rect">
              <a:avLst/>
            </a:prstGeom>
            <a:noFill/>
            <a:ln w="9525">
              <a:noFill/>
              <a:miter lim="800000"/>
              <a:headEnd/>
              <a:tailEnd/>
            </a:ln>
          </p:spPr>
          <p:txBody>
            <a:bodyPr wrap="none">
              <a:prstTxWarp prst="textNoShape">
                <a:avLst/>
              </a:prstTxWarp>
              <a:spAutoFit/>
            </a:bodyPr>
            <a:lstStyle/>
            <a:p>
              <a:pPr algn="ctr"/>
              <a:r>
                <a:rPr lang="en-US" sz="1000"/>
                <a:t>Prevent nuclear </a:t>
              </a:r>
              <a:br>
                <a:rPr lang="en-US" sz="1000"/>
              </a:br>
              <a:r>
                <a:rPr lang="en-US" sz="1000"/>
                <a:t>terror</a:t>
              </a:r>
            </a:p>
          </p:txBody>
        </p:sp>
      </p:grpSp>
      <p:grpSp>
        <p:nvGrpSpPr>
          <p:cNvPr id="12" name="Group 55"/>
          <p:cNvGrpSpPr>
            <a:grpSpLocks/>
          </p:cNvGrpSpPr>
          <p:nvPr/>
        </p:nvGrpSpPr>
        <p:grpSpPr bwMode="auto">
          <a:xfrm>
            <a:off x="646113" y="1978025"/>
            <a:ext cx="1933575" cy="733425"/>
            <a:chOff x="646244" y="2049142"/>
            <a:chExt cx="1934061" cy="733931"/>
          </a:xfrm>
        </p:grpSpPr>
        <p:pic>
          <p:nvPicPr>
            <p:cNvPr id="79940" name="Picture 3" descr="Engineering Grand Challenges.tiff"/>
            <p:cNvPicPr>
              <a:picLocks noChangeAspect="1"/>
            </p:cNvPicPr>
            <p:nvPr/>
          </p:nvPicPr>
          <p:blipFill>
            <a:blip r:embed="rId2"/>
            <a:srcRect l="1836" t="32124" r="83820" b="54173"/>
            <a:stretch>
              <a:fillRect/>
            </a:stretch>
          </p:blipFill>
          <p:spPr bwMode="auto">
            <a:xfrm>
              <a:off x="1544444" y="2049142"/>
              <a:ext cx="1035861" cy="733931"/>
            </a:xfrm>
            <a:prstGeom prst="rect">
              <a:avLst/>
            </a:prstGeom>
            <a:noFill/>
            <a:ln w="9525">
              <a:noFill/>
              <a:miter lim="800000"/>
              <a:headEnd/>
              <a:tailEnd/>
            </a:ln>
          </p:spPr>
        </p:pic>
        <p:sp>
          <p:nvSpPr>
            <p:cNvPr id="79941" name="TextBox 49"/>
            <p:cNvSpPr txBox="1">
              <a:spLocks noChangeArrowheads="1"/>
            </p:cNvSpPr>
            <p:nvPr/>
          </p:nvSpPr>
          <p:spPr bwMode="auto">
            <a:xfrm>
              <a:off x="646244" y="2216052"/>
              <a:ext cx="977413" cy="400110"/>
            </a:xfrm>
            <a:prstGeom prst="rect">
              <a:avLst/>
            </a:prstGeom>
            <a:noFill/>
            <a:ln w="9525">
              <a:noFill/>
              <a:miter lim="800000"/>
              <a:headEnd/>
              <a:tailEnd/>
            </a:ln>
          </p:spPr>
          <p:txBody>
            <a:bodyPr wrap="none">
              <a:prstTxWarp prst="textNoShape">
                <a:avLst/>
              </a:prstTxWarp>
              <a:spAutoFit/>
            </a:bodyPr>
            <a:lstStyle/>
            <a:p>
              <a:pPr algn="r"/>
              <a:r>
                <a:rPr lang="en-US" sz="1000"/>
                <a:t>Manage the</a:t>
              </a:r>
              <a:br>
                <a:rPr lang="en-US" sz="1000"/>
              </a:br>
              <a:r>
                <a:rPr lang="en-US" sz="1000"/>
                <a:t>nitrogen cycle</a:t>
              </a:r>
            </a:p>
          </p:txBody>
        </p:sp>
      </p:grpSp>
      <p:grpSp>
        <p:nvGrpSpPr>
          <p:cNvPr id="13" name="Group 56"/>
          <p:cNvGrpSpPr>
            <a:grpSpLocks/>
          </p:cNvGrpSpPr>
          <p:nvPr/>
        </p:nvGrpSpPr>
        <p:grpSpPr bwMode="auto">
          <a:xfrm>
            <a:off x="504825" y="2782888"/>
            <a:ext cx="2070100" cy="719137"/>
            <a:chOff x="505016" y="2855409"/>
            <a:chExt cx="2070041" cy="717733"/>
          </a:xfrm>
        </p:grpSpPr>
        <p:pic>
          <p:nvPicPr>
            <p:cNvPr id="79938" name="Picture 3" descr="Engineering Grand Challenges.tiff"/>
            <p:cNvPicPr>
              <a:picLocks noChangeAspect="1"/>
            </p:cNvPicPr>
            <p:nvPr/>
          </p:nvPicPr>
          <p:blipFill>
            <a:blip r:embed="rId2"/>
            <a:srcRect l="1836" t="47861" r="83968" b="38734"/>
            <a:stretch>
              <a:fillRect/>
            </a:stretch>
          </p:blipFill>
          <p:spPr bwMode="auto">
            <a:xfrm>
              <a:off x="1549691" y="2855409"/>
              <a:ext cx="1025366" cy="717733"/>
            </a:xfrm>
            <a:prstGeom prst="rect">
              <a:avLst/>
            </a:prstGeom>
            <a:noFill/>
            <a:ln w="9525">
              <a:noFill/>
              <a:miter lim="800000"/>
              <a:headEnd/>
              <a:tailEnd/>
            </a:ln>
          </p:spPr>
        </p:pic>
        <p:sp>
          <p:nvSpPr>
            <p:cNvPr id="79939" name="TextBox 50"/>
            <p:cNvSpPr txBox="1">
              <a:spLocks noChangeArrowheads="1"/>
            </p:cNvSpPr>
            <p:nvPr/>
          </p:nvSpPr>
          <p:spPr bwMode="auto">
            <a:xfrm>
              <a:off x="505016" y="3014220"/>
              <a:ext cx="1105153" cy="400110"/>
            </a:xfrm>
            <a:prstGeom prst="rect">
              <a:avLst/>
            </a:prstGeom>
            <a:noFill/>
            <a:ln w="9525">
              <a:noFill/>
              <a:miter lim="800000"/>
              <a:headEnd/>
              <a:tailEnd/>
            </a:ln>
          </p:spPr>
          <p:txBody>
            <a:bodyPr wrap="none">
              <a:prstTxWarp prst="textNoShape">
                <a:avLst/>
              </a:prstTxWarp>
              <a:spAutoFit/>
            </a:bodyPr>
            <a:lstStyle/>
            <a:p>
              <a:pPr algn="r"/>
              <a:r>
                <a:rPr lang="en-US" sz="1000"/>
                <a:t>Advance health</a:t>
              </a:r>
              <a:br>
                <a:rPr lang="en-US" sz="1000"/>
              </a:br>
              <a:r>
                <a:rPr lang="en-US" sz="1000"/>
                <a:t>informatics</a:t>
              </a:r>
            </a:p>
          </p:txBody>
        </p:sp>
      </p:grpSp>
      <p:grpSp>
        <p:nvGrpSpPr>
          <p:cNvPr id="14" name="Group 57"/>
          <p:cNvGrpSpPr>
            <a:grpSpLocks/>
          </p:cNvGrpSpPr>
          <p:nvPr/>
        </p:nvGrpSpPr>
        <p:grpSpPr bwMode="auto">
          <a:xfrm>
            <a:off x="363538" y="3586163"/>
            <a:ext cx="2227262" cy="733425"/>
            <a:chOff x="363288" y="3801742"/>
            <a:chExt cx="2227512" cy="733931"/>
          </a:xfrm>
        </p:grpSpPr>
        <p:pic>
          <p:nvPicPr>
            <p:cNvPr id="79936" name="Picture 3" descr="Engineering Grand Challenges.tiff"/>
            <p:cNvPicPr>
              <a:picLocks noChangeAspect="1"/>
            </p:cNvPicPr>
            <p:nvPr/>
          </p:nvPicPr>
          <p:blipFill>
            <a:blip r:embed="rId2"/>
            <a:srcRect l="33733" t="32008" r="51637" b="54289"/>
            <a:stretch>
              <a:fillRect/>
            </a:stretch>
          </p:blipFill>
          <p:spPr bwMode="auto">
            <a:xfrm>
              <a:off x="1533949" y="3801742"/>
              <a:ext cx="1056851" cy="733931"/>
            </a:xfrm>
            <a:prstGeom prst="rect">
              <a:avLst/>
            </a:prstGeom>
            <a:noFill/>
            <a:ln w="9525">
              <a:noFill/>
              <a:miter lim="800000"/>
              <a:headEnd/>
              <a:tailEnd/>
            </a:ln>
          </p:spPr>
        </p:pic>
        <p:sp>
          <p:nvSpPr>
            <p:cNvPr id="79937" name="TextBox 51"/>
            <p:cNvSpPr txBox="1">
              <a:spLocks noChangeArrowheads="1"/>
            </p:cNvSpPr>
            <p:nvPr/>
          </p:nvSpPr>
          <p:spPr bwMode="auto">
            <a:xfrm>
              <a:off x="363288" y="3968652"/>
              <a:ext cx="1233393" cy="400110"/>
            </a:xfrm>
            <a:prstGeom prst="rect">
              <a:avLst/>
            </a:prstGeom>
            <a:noFill/>
            <a:ln w="9525">
              <a:noFill/>
              <a:miter lim="800000"/>
              <a:headEnd/>
              <a:tailEnd/>
            </a:ln>
          </p:spPr>
          <p:txBody>
            <a:bodyPr wrap="none">
              <a:prstTxWarp prst="textNoShape">
                <a:avLst/>
              </a:prstTxWarp>
              <a:spAutoFit/>
            </a:bodyPr>
            <a:lstStyle/>
            <a:p>
              <a:pPr algn="r"/>
              <a:r>
                <a:rPr lang="en-US" sz="1000"/>
                <a:t>Provide access to</a:t>
              </a:r>
              <a:br>
                <a:rPr lang="en-US" sz="1000"/>
              </a:br>
              <a:r>
                <a:rPr lang="en-US" sz="1000"/>
                <a:t>clean water</a:t>
              </a:r>
            </a:p>
          </p:txBody>
        </p:sp>
      </p:grpSp>
      <p:grpSp>
        <p:nvGrpSpPr>
          <p:cNvPr id="15" name="Group 58"/>
          <p:cNvGrpSpPr>
            <a:grpSpLocks/>
          </p:cNvGrpSpPr>
          <p:nvPr/>
        </p:nvGrpSpPr>
        <p:grpSpPr bwMode="auto">
          <a:xfrm>
            <a:off x="490538" y="4403725"/>
            <a:ext cx="2093912" cy="693738"/>
            <a:chOff x="490864" y="4678042"/>
            <a:chExt cx="2093322" cy="694058"/>
          </a:xfrm>
        </p:grpSpPr>
        <p:pic>
          <p:nvPicPr>
            <p:cNvPr id="79934" name="Picture 3" descr="Engineering Grand Challenges.tiff"/>
            <p:cNvPicPr>
              <a:picLocks noChangeAspect="1"/>
            </p:cNvPicPr>
            <p:nvPr/>
          </p:nvPicPr>
          <p:blipFill>
            <a:blip r:embed="rId2"/>
            <a:srcRect l="33733" t="48042" r="51819" b="39000"/>
            <a:stretch>
              <a:fillRect/>
            </a:stretch>
          </p:blipFill>
          <p:spPr bwMode="auto">
            <a:xfrm>
              <a:off x="1540563" y="4678042"/>
              <a:ext cx="1043623" cy="694058"/>
            </a:xfrm>
            <a:prstGeom prst="rect">
              <a:avLst/>
            </a:prstGeom>
            <a:noFill/>
            <a:ln w="9525">
              <a:noFill/>
              <a:miter lim="800000"/>
              <a:headEnd/>
              <a:tailEnd/>
            </a:ln>
          </p:spPr>
        </p:pic>
        <p:sp>
          <p:nvSpPr>
            <p:cNvPr id="79935" name="TextBox 52"/>
            <p:cNvSpPr txBox="1">
              <a:spLocks noChangeArrowheads="1"/>
            </p:cNvSpPr>
            <p:nvPr/>
          </p:nvSpPr>
          <p:spPr bwMode="auto">
            <a:xfrm>
              <a:off x="490864" y="4825016"/>
              <a:ext cx="1092329" cy="400110"/>
            </a:xfrm>
            <a:prstGeom prst="rect">
              <a:avLst/>
            </a:prstGeom>
            <a:noFill/>
            <a:ln w="9525">
              <a:noFill/>
              <a:miter lim="800000"/>
              <a:headEnd/>
              <a:tailEnd/>
            </a:ln>
          </p:spPr>
          <p:txBody>
            <a:bodyPr wrap="none">
              <a:prstTxWarp prst="textNoShape">
                <a:avLst/>
              </a:prstTxWarp>
              <a:spAutoFit/>
            </a:bodyPr>
            <a:lstStyle/>
            <a:p>
              <a:pPr algn="r"/>
              <a:r>
                <a:rPr lang="en-US" sz="1000"/>
                <a:t>Engineer better</a:t>
              </a:r>
              <a:br>
                <a:rPr lang="en-US" sz="1000"/>
              </a:br>
              <a:r>
                <a:rPr lang="en-US" sz="1000"/>
                <a:t>medicines</a:t>
              </a:r>
            </a:p>
          </p:txBody>
        </p:sp>
      </p:grpSp>
      <p:pic>
        <p:nvPicPr>
          <p:cNvPr id="91" name="Picture 90" descr="SonogramOfTheFuture.jpg"/>
          <p:cNvPicPr>
            <a:picLocks noChangeAspect="1"/>
          </p:cNvPicPr>
          <p:nvPr/>
        </p:nvPicPr>
        <p:blipFill>
          <a:blip r:embed="rId4"/>
          <a:srcRect/>
          <a:stretch>
            <a:fillRect/>
          </a:stretch>
        </p:blipFill>
        <p:spPr bwMode="auto">
          <a:xfrm>
            <a:off x="3505200" y="2853268"/>
            <a:ext cx="2088635" cy="1398588"/>
          </a:xfrm>
          <a:prstGeom prst="rect">
            <a:avLst/>
          </a:prstGeom>
          <a:noFill/>
          <a:ln w="57150" cmpd="sng">
            <a:solidFill>
              <a:srgbClr val="1D86CD"/>
            </a:solidFill>
            <a:miter lim="800000"/>
            <a:headEnd/>
            <a:tailEnd/>
          </a:ln>
          <a:effectLst>
            <a:outerShdw blurRad="50800" dist="114300" dir="2700000">
              <a:srgbClr val="000000">
                <a:alpha val="43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8" fill="hold">
                            <p:stCondLst>
                              <p:cond delay="2000"/>
                            </p:stCondLst>
                            <p:childTnLst>
                              <p:par>
                                <p:cTn id="9" presetID="11" presetClass="entr" presetSubtype="0" fill="hold" nodeType="afterEffect">
                                  <p:stCondLst>
                                    <p:cond delay="0"/>
                                  </p:stCondLst>
                                  <p:childTnLst>
                                    <p:set>
                                      <p:cBhvr>
                                        <p:cTn id="10" dur="1000">
                                          <p:stCondLst>
                                            <p:cond delay="0"/>
                                          </p:stCondLst>
                                        </p:cTn>
                                        <p:tgtEl>
                                          <p:spTgt spid="3"/>
                                        </p:tgtEl>
                                        <p:attrNameLst>
                                          <p:attrName>style.visibility</p:attrName>
                                        </p:attrNameLst>
                                      </p:cBhvr>
                                      <p:to>
                                        <p:strVal val="visible"/>
                                      </p:to>
                                    </p:set>
                                  </p:childTnLst>
                                </p:cTn>
                              </p:par>
                            </p:childTnLst>
                          </p:cTn>
                        </p:par>
                        <p:par>
                          <p:cTn id="11" fill="hold">
                            <p:stCondLst>
                              <p:cond delay="3000"/>
                            </p:stCondLst>
                            <p:childTnLst>
                              <p:par>
                                <p:cTn id="12" presetID="11" presetClass="entr" presetSubtype="0" fill="hold" nodeType="afterEffect">
                                  <p:stCondLst>
                                    <p:cond delay="0"/>
                                  </p:stCondLst>
                                  <p:childTnLst>
                                    <p:set>
                                      <p:cBhvr>
                                        <p:cTn id="13" dur="1000">
                                          <p:stCondLst>
                                            <p:cond delay="0"/>
                                          </p:stCondLst>
                                        </p:cTn>
                                        <p:tgtEl>
                                          <p:spTgt spid="4"/>
                                        </p:tgtEl>
                                        <p:attrNameLst>
                                          <p:attrName>style.visibility</p:attrName>
                                        </p:attrNameLst>
                                      </p:cBhvr>
                                      <p:to>
                                        <p:strVal val="visible"/>
                                      </p:to>
                                    </p:set>
                                  </p:childTnLst>
                                </p:cTn>
                              </p:par>
                            </p:childTnLst>
                          </p:cTn>
                        </p:par>
                        <p:par>
                          <p:cTn id="14" fill="hold">
                            <p:stCondLst>
                              <p:cond delay="4000"/>
                            </p:stCondLst>
                            <p:childTnLst>
                              <p:par>
                                <p:cTn id="15" presetID="11" presetClass="entr" presetSubtype="0" fill="hold" nodeType="afterEffect">
                                  <p:stCondLst>
                                    <p:cond delay="0"/>
                                  </p:stCondLst>
                                  <p:childTnLst>
                                    <p:set>
                                      <p:cBhvr>
                                        <p:cTn id="16" dur="1000">
                                          <p:stCondLst>
                                            <p:cond delay="0"/>
                                          </p:stCondLst>
                                        </p:cTn>
                                        <p:tgtEl>
                                          <p:spTgt spid="5"/>
                                        </p:tgtEl>
                                        <p:attrNameLst>
                                          <p:attrName>style.visibility</p:attrName>
                                        </p:attrNameLst>
                                      </p:cBhvr>
                                      <p:to>
                                        <p:strVal val="visible"/>
                                      </p:to>
                                    </p:set>
                                  </p:childTnLst>
                                </p:cTn>
                              </p:par>
                            </p:childTnLst>
                          </p:cTn>
                        </p:par>
                        <p:par>
                          <p:cTn id="17" fill="hold">
                            <p:stCondLst>
                              <p:cond delay="5000"/>
                            </p:stCondLst>
                            <p:childTnLst>
                              <p:par>
                                <p:cTn id="18" presetID="11" presetClass="entr" presetSubtype="0" fill="hold" nodeType="afterEffect">
                                  <p:stCondLst>
                                    <p:cond delay="0"/>
                                  </p:stCondLst>
                                  <p:childTnLst>
                                    <p:set>
                                      <p:cBhvr>
                                        <p:cTn id="19" dur="1000">
                                          <p:stCondLst>
                                            <p:cond delay="0"/>
                                          </p:stCondLst>
                                        </p:cTn>
                                        <p:tgtEl>
                                          <p:spTgt spid="6"/>
                                        </p:tgtEl>
                                        <p:attrNameLst>
                                          <p:attrName>style.visibility</p:attrName>
                                        </p:attrNameLst>
                                      </p:cBhvr>
                                      <p:to>
                                        <p:strVal val="visible"/>
                                      </p:to>
                                    </p:set>
                                  </p:childTnLst>
                                </p:cTn>
                              </p:par>
                            </p:childTnLst>
                          </p:cTn>
                        </p:par>
                        <p:par>
                          <p:cTn id="20" fill="hold">
                            <p:stCondLst>
                              <p:cond delay="6000"/>
                            </p:stCondLst>
                            <p:childTnLst>
                              <p:par>
                                <p:cTn id="21" presetID="11" presetClass="entr" presetSubtype="0" fill="hold" nodeType="afterEffect">
                                  <p:stCondLst>
                                    <p:cond delay="0"/>
                                  </p:stCondLst>
                                  <p:childTnLst>
                                    <p:set>
                                      <p:cBhvr>
                                        <p:cTn id="22" dur="1000">
                                          <p:stCondLst>
                                            <p:cond delay="0"/>
                                          </p:stCondLst>
                                        </p:cTn>
                                        <p:tgtEl>
                                          <p:spTgt spid="7"/>
                                        </p:tgtEl>
                                        <p:attrNameLst>
                                          <p:attrName>style.visibility</p:attrName>
                                        </p:attrNameLst>
                                      </p:cBhvr>
                                      <p:to>
                                        <p:strVal val="visible"/>
                                      </p:to>
                                    </p:set>
                                  </p:childTnLst>
                                </p:cTn>
                              </p:par>
                            </p:childTnLst>
                          </p:cTn>
                        </p:par>
                        <p:par>
                          <p:cTn id="23" fill="hold">
                            <p:stCondLst>
                              <p:cond delay="7000"/>
                            </p:stCondLst>
                            <p:childTnLst>
                              <p:par>
                                <p:cTn id="24" presetID="11" presetClass="entr" presetSubtype="0" fill="hold" nodeType="afterEffect">
                                  <p:stCondLst>
                                    <p:cond delay="0"/>
                                  </p:stCondLst>
                                  <p:childTnLst>
                                    <p:set>
                                      <p:cBhvr>
                                        <p:cTn id="25" dur="1000">
                                          <p:stCondLst>
                                            <p:cond delay="0"/>
                                          </p:stCondLst>
                                        </p:cTn>
                                        <p:tgtEl>
                                          <p:spTgt spid="8"/>
                                        </p:tgtEl>
                                        <p:attrNameLst>
                                          <p:attrName>style.visibility</p:attrName>
                                        </p:attrNameLst>
                                      </p:cBhvr>
                                      <p:to>
                                        <p:strVal val="visible"/>
                                      </p:to>
                                    </p:set>
                                  </p:childTnLst>
                                </p:cTn>
                              </p:par>
                            </p:childTnLst>
                          </p:cTn>
                        </p:par>
                        <p:par>
                          <p:cTn id="26" fill="hold">
                            <p:stCondLst>
                              <p:cond delay="8000"/>
                            </p:stCondLst>
                            <p:childTnLst>
                              <p:par>
                                <p:cTn id="27" presetID="11" presetClass="entr" presetSubtype="0" fill="hold" nodeType="afterEffect">
                                  <p:stCondLst>
                                    <p:cond delay="0"/>
                                  </p:stCondLst>
                                  <p:childTnLst>
                                    <p:set>
                                      <p:cBhvr>
                                        <p:cTn id="28" dur="1000">
                                          <p:stCondLst>
                                            <p:cond delay="0"/>
                                          </p:stCondLst>
                                        </p:cTn>
                                        <p:tgtEl>
                                          <p:spTgt spid="9"/>
                                        </p:tgtEl>
                                        <p:attrNameLst>
                                          <p:attrName>style.visibility</p:attrName>
                                        </p:attrNameLst>
                                      </p:cBhvr>
                                      <p:to>
                                        <p:strVal val="visible"/>
                                      </p:to>
                                    </p:set>
                                  </p:childTnLst>
                                </p:cTn>
                              </p:par>
                            </p:childTnLst>
                          </p:cTn>
                        </p:par>
                        <p:par>
                          <p:cTn id="29" fill="hold">
                            <p:stCondLst>
                              <p:cond delay="9000"/>
                            </p:stCondLst>
                            <p:childTnLst>
                              <p:par>
                                <p:cTn id="30" presetID="11" presetClass="entr" presetSubtype="0" fill="hold" nodeType="afterEffect">
                                  <p:stCondLst>
                                    <p:cond delay="0"/>
                                  </p:stCondLst>
                                  <p:childTnLst>
                                    <p:set>
                                      <p:cBhvr>
                                        <p:cTn id="31" dur="1000">
                                          <p:stCondLst>
                                            <p:cond delay="0"/>
                                          </p:stCondLst>
                                        </p:cTn>
                                        <p:tgtEl>
                                          <p:spTgt spid="10"/>
                                        </p:tgtEl>
                                        <p:attrNameLst>
                                          <p:attrName>style.visibility</p:attrName>
                                        </p:attrNameLst>
                                      </p:cBhvr>
                                      <p:to>
                                        <p:strVal val="visible"/>
                                      </p:to>
                                    </p:set>
                                  </p:childTnLst>
                                </p:cTn>
                              </p:par>
                            </p:childTnLst>
                          </p:cTn>
                        </p:par>
                        <p:par>
                          <p:cTn id="32" fill="hold">
                            <p:stCondLst>
                              <p:cond delay="10000"/>
                            </p:stCondLst>
                            <p:childTnLst>
                              <p:par>
                                <p:cTn id="33" presetID="11" presetClass="entr" presetSubtype="0" fill="hold" nodeType="afterEffect">
                                  <p:stCondLst>
                                    <p:cond delay="0"/>
                                  </p:stCondLst>
                                  <p:childTnLst>
                                    <p:set>
                                      <p:cBhvr>
                                        <p:cTn id="34" dur="1000">
                                          <p:stCondLst>
                                            <p:cond delay="0"/>
                                          </p:stCondLst>
                                        </p:cTn>
                                        <p:tgtEl>
                                          <p:spTgt spid="11"/>
                                        </p:tgtEl>
                                        <p:attrNameLst>
                                          <p:attrName>style.visibility</p:attrName>
                                        </p:attrNameLst>
                                      </p:cBhvr>
                                      <p:to>
                                        <p:strVal val="visible"/>
                                      </p:to>
                                    </p:set>
                                  </p:childTnLst>
                                </p:cTn>
                              </p:par>
                            </p:childTnLst>
                          </p:cTn>
                        </p:par>
                        <p:par>
                          <p:cTn id="35" fill="hold">
                            <p:stCondLst>
                              <p:cond delay="11000"/>
                            </p:stCondLst>
                            <p:childTnLst>
                              <p:par>
                                <p:cTn id="36" presetID="11" presetClass="entr" presetSubtype="0" fill="hold"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12000"/>
                            </p:stCondLst>
                            <p:childTnLst>
                              <p:par>
                                <p:cTn id="39" presetID="11" presetClass="entr" presetSubtype="0" fill="hold" nodeType="afterEffect">
                                  <p:stCondLst>
                                    <p:cond delay="0"/>
                                  </p:stCondLst>
                                  <p:childTnLst>
                                    <p:set>
                                      <p:cBhvr>
                                        <p:cTn id="40" dur="1000">
                                          <p:stCondLst>
                                            <p:cond delay="0"/>
                                          </p:stCondLst>
                                        </p:cTn>
                                        <p:tgtEl>
                                          <p:spTgt spid="14"/>
                                        </p:tgtEl>
                                        <p:attrNameLst>
                                          <p:attrName>style.visibility</p:attrName>
                                        </p:attrNameLst>
                                      </p:cBhvr>
                                      <p:to>
                                        <p:strVal val="visible"/>
                                      </p:to>
                                    </p:set>
                                  </p:childTnLst>
                                </p:cTn>
                              </p:par>
                            </p:childTnLst>
                          </p:cTn>
                        </p:par>
                        <p:par>
                          <p:cTn id="41" fill="hold">
                            <p:stCondLst>
                              <p:cond delay="13000"/>
                            </p:stCondLst>
                            <p:childTnLst>
                              <p:par>
                                <p:cTn id="42" presetID="11" presetClass="entr" presetSubtype="0" fill="hold" nodeType="afterEffect">
                                  <p:stCondLst>
                                    <p:cond delay="0"/>
                                  </p:stCondLst>
                                  <p:childTnLst>
                                    <p:set>
                                      <p:cBhvr>
                                        <p:cTn id="43" dur="1000">
                                          <p:stCondLst>
                                            <p:cond delay="0"/>
                                          </p:stCondLst>
                                        </p:cTn>
                                        <p:tgtEl>
                                          <p:spTgt spid="13"/>
                                        </p:tgtEl>
                                        <p:attrNameLst>
                                          <p:attrName>style.visibility</p:attrName>
                                        </p:attrNameLst>
                                      </p:cBhvr>
                                      <p:to>
                                        <p:strVal val="visible"/>
                                      </p:to>
                                    </p:set>
                                  </p:childTnLst>
                                </p:cTn>
                              </p:par>
                            </p:childTnLst>
                          </p:cTn>
                        </p:par>
                        <p:par>
                          <p:cTn id="44" fill="hold">
                            <p:stCondLst>
                              <p:cond delay="14000"/>
                            </p:stCondLst>
                            <p:childTnLst>
                              <p:par>
                                <p:cTn id="45" presetID="11" presetClass="entr" presetSubtype="0" fill="hold" nodeType="afterEffect">
                                  <p:stCondLst>
                                    <p:cond delay="0"/>
                                  </p:stCondLst>
                                  <p:childTnLst>
                                    <p:set>
                                      <p:cBhvr>
                                        <p:cTn id="46" dur="1000">
                                          <p:stCondLst>
                                            <p:cond delay="0"/>
                                          </p:stCondLst>
                                        </p:cTn>
                                        <p:tgtEl>
                                          <p:spTgt spid="12"/>
                                        </p:tgtEl>
                                        <p:attrNameLst>
                                          <p:attrName>style.visibility</p:attrName>
                                        </p:attrNameLst>
                                      </p:cBhvr>
                                      <p:to>
                                        <p:strVal val="visible"/>
                                      </p:to>
                                    </p:set>
                                  </p:childTnLst>
                                </p:cTn>
                              </p:par>
                            </p:childTnLst>
                          </p:cTn>
                        </p:par>
                        <p:par>
                          <p:cTn id="47" fill="hold">
                            <p:stCondLst>
                              <p:cond delay="1500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1762" name="Rectangle 2"/>
          <p:cNvSpPr>
            <a:spLocks noGrp="1" noChangeArrowheads="1"/>
          </p:cNvSpPr>
          <p:nvPr>
            <p:ph type="ctrTitle"/>
          </p:nvPr>
        </p:nvSpPr>
        <p:spPr>
          <a:xfrm>
            <a:off x="685800" y="2857500"/>
            <a:ext cx="7772400" cy="1143000"/>
          </a:xfrm>
          <a:effectLst>
            <a:outerShdw blurRad="63500" dist="38099" dir="2700000" algn="ctr" rotWithShape="0">
              <a:schemeClr val="bg2">
                <a:alpha val="74998"/>
              </a:schemeClr>
            </a:outerShdw>
          </a:effectLst>
        </p:spPr>
        <p:txBody>
          <a:bodyPr>
            <a:noAutofit/>
          </a:bodyPr>
          <a:lstStyle/>
          <a:p>
            <a:pPr eaLnBrk="1" hangingPunct="1">
              <a:defRPr/>
            </a:pPr>
            <a:r>
              <a:rPr lang="en-US" sz="8000" dirty="0">
                <a:solidFill>
                  <a:srgbClr val="5C73AE"/>
                </a:solidFill>
                <a:latin typeface="Mistral" pitchFamily="-106" charset="0"/>
                <a:ea typeface="Mistral" pitchFamily="-106" charset="0"/>
                <a:cs typeface="Mistral" pitchFamily="-106" charset="0"/>
              </a:rPr>
              <a:t>The 2030 Challenge to the Architecture and Building Community...</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974850" name="Picture 2"/>
          <p:cNvPicPr>
            <a:picLocks noChangeAspect="1" noChangeArrowheads="1"/>
          </p:cNvPicPr>
          <p:nvPr/>
        </p:nvPicPr>
        <p:blipFill>
          <a:blip r:embed="rId2"/>
          <a:srcRect/>
          <a:stretch>
            <a:fillRect/>
          </a:stretch>
        </p:blipFill>
        <p:spPr bwMode="auto">
          <a:xfrm>
            <a:off x="457200" y="3429000"/>
            <a:ext cx="8388350" cy="2406650"/>
          </a:xfrm>
          <a:prstGeom prst="rect">
            <a:avLst/>
          </a:prstGeom>
          <a:noFill/>
          <a:ln w="9525">
            <a:noFill/>
            <a:miter lim="800000"/>
            <a:headEnd/>
            <a:tailEnd/>
          </a:ln>
        </p:spPr>
      </p:pic>
      <p:sp>
        <p:nvSpPr>
          <p:cNvPr id="48131" name="Rectangle 3"/>
          <p:cNvSpPr>
            <a:spLocks noGrp="1" noChangeArrowheads="1"/>
          </p:cNvSpPr>
          <p:nvPr>
            <p:ph type="title"/>
          </p:nvPr>
        </p:nvSpPr>
        <p:spPr>
          <a:xfrm>
            <a:off x="609600" y="152400"/>
            <a:ext cx="7772400" cy="1143000"/>
          </a:xfrm>
        </p:spPr>
        <p:txBody>
          <a:bodyPr/>
          <a:lstStyle/>
          <a:p>
            <a:r>
              <a:rPr lang="en-US" sz="4000" b="1" dirty="0" smtClean="0"/>
              <a:t>This workshop will be like drinking from a </a:t>
            </a:r>
            <a:r>
              <a:rPr lang="en-US" sz="4800" b="1" dirty="0" smtClean="0">
                <a:solidFill>
                  <a:srgbClr val="FFFF00"/>
                </a:solidFill>
              </a:rPr>
              <a:t>fire hose</a:t>
            </a:r>
            <a:r>
              <a:rPr lang="en-US" sz="4000" b="1" dirty="0" smtClean="0"/>
              <a:t>…</a:t>
            </a:r>
          </a:p>
        </p:txBody>
      </p:sp>
      <p:sp>
        <p:nvSpPr>
          <p:cNvPr id="48132" name="Rectangle 4"/>
          <p:cNvSpPr>
            <a:spLocks noGrp="1" noChangeArrowheads="1"/>
          </p:cNvSpPr>
          <p:nvPr>
            <p:ph type="body" idx="1"/>
          </p:nvPr>
        </p:nvSpPr>
        <p:spPr>
          <a:xfrm>
            <a:off x="609600" y="1752600"/>
            <a:ext cx="7772400" cy="1295400"/>
          </a:xfrm>
        </p:spPr>
        <p:txBody>
          <a:bodyPr/>
          <a:lstStyle/>
          <a:p>
            <a:r>
              <a:rPr lang="en-US" smtClean="0"/>
              <a:t>I always try to share too much in too little time…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74850"/>
                                        </p:tgtEl>
                                        <p:attrNameLst>
                                          <p:attrName>style.visibility</p:attrName>
                                        </p:attrNameLst>
                                      </p:cBhvr>
                                      <p:to>
                                        <p:strVal val="visible"/>
                                      </p:to>
                                    </p:set>
                                    <p:animEffect transition="in" filter="dissolve">
                                      <p:cBhvr>
                                        <p:cTn id="7" dur="1000"/>
                                        <p:tgtEl>
                                          <p:spTgt spid="974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latin typeface="Arial Black" pitchFamily="34" charset="0"/>
              </a:rPr>
              <a:t>The 2030 Challenge Targets</a:t>
            </a:r>
            <a:endParaRPr lang="en-US" dirty="0"/>
          </a:p>
        </p:txBody>
      </p:sp>
      <p:sp>
        <p:nvSpPr>
          <p:cNvPr id="3" name="Content Placeholder 2"/>
          <p:cNvSpPr>
            <a:spLocks noGrp="1"/>
          </p:cNvSpPr>
          <p:nvPr>
            <p:ph sz="half" idx="4294967295"/>
          </p:nvPr>
        </p:nvSpPr>
        <p:spPr>
          <a:xfrm>
            <a:off x="0" y="1219200"/>
            <a:ext cx="7277100" cy="1371600"/>
          </a:xfrm>
        </p:spPr>
        <p:txBody>
          <a:bodyPr/>
          <a:lstStyle/>
          <a:p>
            <a:pPr marL="0" indent="0" algn="ctr">
              <a:buFont typeface="Arial" pitchFamily="29" charset="0"/>
              <a:buNone/>
            </a:pPr>
            <a:r>
              <a:rPr lang="en-US" sz="1800" b="1" smtClean="0">
                <a:solidFill>
                  <a:srgbClr val="4F81BD"/>
                </a:solidFill>
                <a:latin typeface="Arial" pitchFamily="29" charset="0"/>
                <a:ea typeface="Arial" pitchFamily="29" charset="0"/>
                <a:cs typeface="Arial" pitchFamily="29" charset="0"/>
              </a:rPr>
              <a:t>All new buildings, developments and major renovations shall be designed </a:t>
            </a:r>
            <a:r>
              <a:rPr lang="en-US" sz="1800" smtClean="0">
                <a:latin typeface="Arial" pitchFamily="29" charset="0"/>
                <a:ea typeface="Arial" pitchFamily="29" charset="0"/>
                <a:cs typeface="Arial" pitchFamily="29" charset="0"/>
              </a:rPr>
              <a:t>to meet a fossil fuel, GHG-emitting, energy consumption performance standard of 50% of the regional (or country) average for that building type.</a:t>
            </a:r>
          </a:p>
        </p:txBody>
      </p:sp>
      <p:sp>
        <p:nvSpPr>
          <p:cNvPr id="12" name="Content Placeholder 11"/>
          <p:cNvSpPr>
            <a:spLocks noGrp="1"/>
          </p:cNvSpPr>
          <p:nvPr>
            <p:ph sz="half" idx="4294967295"/>
          </p:nvPr>
        </p:nvSpPr>
        <p:spPr>
          <a:xfrm>
            <a:off x="6019800" y="2286000"/>
            <a:ext cx="3124200" cy="3484563"/>
          </a:xfrm>
        </p:spPr>
        <p:txBody>
          <a:bodyPr/>
          <a:lstStyle/>
          <a:p>
            <a:pPr marL="0" indent="0">
              <a:buFont typeface="Arial" charset="0"/>
              <a:buNone/>
              <a:defRPr/>
            </a:pPr>
            <a:r>
              <a:rPr lang="en-US" sz="1800" dirty="0" smtClean="0">
                <a:latin typeface="Arial"/>
                <a:ea typeface="+mn-ea"/>
                <a:cs typeface="Arial"/>
              </a:rPr>
              <a:t>At a minimum, </a:t>
            </a:r>
            <a:r>
              <a:rPr lang="en-US" sz="1800" b="1" dirty="0" smtClean="0">
                <a:solidFill>
                  <a:srgbClr val="4F81BD"/>
                </a:solidFill>
                <a:latin typeface="Arial"/>
                <a:ea typeface="+mn-ea"/>
                <a:cs typeface="Arial"/>
              </a:rPr>
              <a:t>an equal amount of existing building area shall be renovated annually</a:t>
            </a:r>
            <a:r>
              <a:rPr lang="en-US" sz="1800" dirty="0" smtClean="0">
                <a:latin typeface="Arial"/>
                <a:ea typeface="+mn-ea"/>
                <a:cs typeface="Arial"/>
              </a:rPr>
              <a:t> to meet a fossil fuel, GHG-emitting, energy consumption performance standard of 50% of the regional (or country) average for that building type.</a:t>
            </a:r>
          </a:p>
          <a:p>
            <a:pPr>
              <a:buFont typeface="Arial" charset="0"/>
              <a:buChar char="•"/>
              <a:defRPr/>
            </a:pPr>
            <a:endParaRPr lang="en-US" sz="1800" dirty="0">
              <a:latin typeface="Arial"/>
              <a:ea typeface="+mn-ea"/>
              <a:cs typeface="Arial"/>
            </a:endParaRPr>
          </a:p>
        </p:txBody>
      </p:sp>
      <p:sp>
        <p:nvSpPr>
          <p:cNvPr id="82948" name="Rectangle 20"/>
          <p:cNvSpPr>
            <a:spLocks noChangeArrowheads="1"/>
          </p:cNvSpPr>
          <p:nvPr/>
        </p:nvSpPr>
        <p:spPr bwMode="auto">
          <a:xfrm>
            <a:off x="0" y="6396038"/>
            <a:ext cx="3911347" cy="461665"/>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4E0019"/>
                </a:solidFill>
              </a:rPr>
              <a:t>Developed from</a:t>
            </a:r>
            <a:r>
              <a:rPr lang="en-US" sz="1200" dirty="0" smtClean="0">
                <a:solidFill>
                  <a:srgbClr val="800000"/>
                </a:solidFill>
              </a:rPr>
              <a:t>: </a:t>
            </a:r>
            <a:r>
              <a:rPr lang="en-US" sz="1200" dirty="0">
                <a:solidFill>
                  <a:srgbClr val="800000"/>
                </a:solidFill>
              </a:rPr>
              <a:t>2030 Challenge</a:t>
            </a:r>
            <a:br>
              <a:rPr lang="en-US" sz="1200" dirty="0">
                <a:solidFill>
                  <a:srgbClr val="800000"/>
                </a:solidFill>
              </a:rPr>
            </a:br>
            <a:r>
              <a:rPr lang="en-US" sz="1200" dirty="0">
                <a:solidFill>
                  <a:srgbClr val="800000"/>
                </a:solidFill>
                <a:hlinkClick r:id="rId2"/>
              </a:rPr>
              <a:t>http://www.architecture2030.org/2030_challenge/index.html</a:t>
            </a:r>
            <a:endParaRPr lang="en-US" sz="1200" dirty="0">
              <a:solidFill>
                <a:srgbClr val="800000"/>
              </a:solidFill>
            </a:endParaRPr>
          </a:p>
        </p:txBody>
      </p:sp>
      <p:sp>
        <p:nvSpPr>
          <p:cNvPr id="17" name="Content Placeholder 2"/>
          <p:cNvSpPr txBox="1">
            <a:spLocks/>
          </p:cNvSpPr>
          <p:nvPr/>
        </p:nvSpPr>
        <p:spPr bwMode="auto">
          <a:xfrm>
            <a:off x="933450" y="5486400"/>
            <a:ext cx="7277100" cy="914400"/>
          </a:xfrm>
          <a:prstGeom prst="rect">
            <a:avLst/>
          </a:prstGeom>
          <a:noFill/>
          <a:ln w="9525">
            <a:noFill/>
            <a:miter lim="800000"/>
            <a:headEnd/>
            <a:tailEnd/>
          </a:ln>
        </p:spPr>
        <p:txBody>
          <a:bodyPr>
            <a:prstTxWarp prst="textNoShape">
              <a:avLst/>
            </a:prstTxWarp>
          </a:bodyPr>
          <a:lstStyle/>
          <a:p>
            <a:pPr algn="ctr"/>
            <a:r>
              <a:rPr lang="en-US" sz="1800" dirty="0">
                <a:ea typeface="Arial" pitchFamily="29" charset="0"/>
                <a:cs typeface="Arial" pitchFamily="29" charset="0"/>
              </a:rPr>
              <a:t>The </a:t>
            </a:r>
            <a:r>
              <a:rPr lang="en-US" sz="1800" b="1" dirty="0">
                <a:solidFill>
                  <a:srgbClr val="4F81BD"/>
                </a:solidFill>
                <a:ea typeface="Arial" pitchFamily="29" charset="0"/>
                <a:cs typeface="Arial" pitchFamily="29" charset="0"/>
              </a:rPr>
              <a:t>fossil fuel reduction standard </a:t>
            </a:r>
            <a:r>
              <a:rPr lang="en-US" sz="1800" dirty="0">
                <a:ea typeface="Arial" pitchFamily="29" charset="0"/>
                <a:cs typeface="Arial" pitchFamily="29" charset="0"/>
              </a:rPr>
              <a:t>for all new buildings and major renovations shall be increased to 60% in 2010, 70% in 2015, 80% in 2020, and 90% in 2025.</a:t>
            </a:r>
          </a:p>
        </p:txBody>
      </p:sp>
      <p:sp>
        <p:nvSpPr>
          <p:cNvPr id="18" name="Rectangle 17"/>
          <p:cNvSpPr>
            <a:spLocks noChangeArrowheads="1"/>
          </p:cNvSpPr>
          <p:nvPr/>
        </p:nvSpPr>
        <p:spPr bwMode="auto">
          <a:xfrm>
            <a:off x="304800" y="3135312"/>
            <a:ext cx="2743200" cy="1785938"/>
          </a:xfrm>
          <a:prstGeom prst="rect">
            <a:avLst/>
          </a:prstGeom>
          <a:noFill/>
          <a:ln w="9525">
            <a:noFill/>
            <a:miter lim="800000"/>
            <a:headEnd/>
            <a:tailEnd/>
          </a:ln>
        </p:spPr>
        <p:txBody>
          <a:bodyPr>
            <a:prstTxWarp prst="textNoShape">
              <a:avLst/>
            </a:prstTxWarp>
            <a:spAutoFit/>
          </a:bodyPr>
          <a:lstStyle/>
          <a:p>
            <a:pPr algn="ctr"/>
            <a:r>
              <a:rPr lang="en-US" sz="2800" b="1" dirty="0">
                <a:solidFill>
                  <a:srgbClr val="00FF00"/>
                </a:solidFill>
                <a:ea typeface="Arial" pitchFamily="29" charset="0"/>
                <a:cs typeface="Arial" pitchFamily="29" charset="0"/>
              </a:rPr>
              <a:t>Carbon-neutral in 2030</a:t>
            </a:r>
            <a:r>
              <a:rPr lang="en-US" b="1" dirty="0">
                <a:solidFill>
                  <a:srgbClr val="00FF00"/>
                </a:solidFill>
                <a:ea typeface="Arial" pitchFamily="29" charset="0"/>
                <a:cs typeface="Arial" pitchFamily="29" charset="0"/>
              </a:rPr>
              <a:t/>
            </a:r>
            <a:br>
              <a:rPr lang="en-US" b="1" dirty="0">
                <a:solidFill>
                  <a:srgbClr val="00FF00"/>
                </a:solidFill>
                <a:ea typeface="Arial" pitchFamily="29" charset="0"/>
                <a:cs typeface="Arial" pitchFamily="29" charset="0"/>
              </a:rPr>
            </a:br>
            <a:r>
              <a:rPr lang="en-US" sz="1800" dirty="0">
                <a:ea typeface="Arial" pitchFamily="29" charset="0"/>
                <a:cs typeface="Arial" pitchFamily="29" charset="0"/>
              </a:rPr>
              <a:t>(using no fossil fuel GHG emitting energy to operate). </a:t>
            </a:r>
          </a:p>
        </p:txBody>
      </p:sp>
      <p:pic>
        <p:nvPicPr>
          <p:cNvPr id="11" name="Picture 10" descr="SonogramOfTheFuture.jpg"/>
          <p:cNvPicPr>
            <a:picLocks noChangeAspect="1"/>
          </p:cNvPicPr>
          <p:nvPr/>
        </p:nvPicPr>
        <p:blipFill>
          <a:blip r:embed="rId3"/>
          <a:srcRect/>
          <a:stretch>
            <a:fillRect/>
          </a:stretch>
        </p:blipFill>
        <p:spPr bwMode="auto">
          <a:xfrm>
            <a:off x="3429000" y="3097212"/>
            <a:ext cx="2088635" cy="1398588"/>
          </a:xfrm>
          <a:prstGeom prst="rect">
            <a:avLst/>
          </a:prstGeom>
          <a:noFill/>
          <a:ln w="57150" cmpd="sng">
            <a:solidFill>
              <a:srgbClr val="1D86CD"/>
            </a:solidFill>
            <a:miter lim="800000"/>
            <a:headEnd/>
            <a:tailEnd/>
          </a:ln>
          <a:effectLst>
            <a:outerShdw blurRad="50800" dist="114300" dir="2700000">
              <a:srgbClr val="000000">
                <a:alpha val="43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2000"/>
                                        <p:tgtEl>
                                          <p:spTgt spid="12">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2000"/>
                                        <p:tgtEl>
                                          <p:spTgt spid="17">
                                            <p:txEl>
                                              <p:pRg st="0" end="0"/>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P spid="17" grpId="0" build="allAtOnce"/>
      <p:bldP spid="18" grpId="0"/>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1762" name="Rectangle 2"/>
          <p:cNvSpPr>
            <a:spLocks noGrp="1" noChangeArrowheads="1"/>
          </p:cNvSpPr>
          <p:nvPr>
            <p:ph type="ctrTitle"/>
          </p:nvPr>
        </p:nvSpPr>
        <p:spPr>
          <a:xfrm>
            <a:off x="685800" y="2857500"/>
            <a:ext cx="7772400" cy="1143000"/>
          </a:xfrm>
          <a:effectLst>
            <a:outerShdw blurRad="63500" dist="38099" dir="2700000" algn="ctr" rotWithShape="0">
              <a:schemeClr val="bg2">
                <a:alpha val="74998"/>
              </a:schemeClr>
            </a:outerShdw>
          </a:effectLst>
        </p:spPr>
        <p:txBody>
          <a:bodyPr>
            <a:noAutofit/>
          </a:bodyPr>
          <a:lstStyle/>
          <a:p>
            <a:pPr eaLnBrk="1" hangingPunct="1">
              <a:defRPr/>
            </a:pPr>
            <a:r>
              <a:rPr lang="en-US" sz="8000" smtClean="0">
                <a:solidFill>
                  <a:srgbClr val="4F81BD"/>
                </a:solidFill>
                <a:latin typeface="Mistral" pitchFamily="-107" charset="0"/>
                <a:ea typeface="Mistral" pitchFamily="-107" charset="0"/>
                <a:cs typeface="Mistral" pitchFamily="-107" charset="0"/>
              </a:rPr>
              <a:t>Doomsday Scenarios...</a:t>
            </a:r>
          </a:p>
        </p:txBody>
      </p:sp>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0"/>
          <p:cNvSpPr>
            <a:spLocks noChangeArrowheads="1"/>
          </p:cNvSpPr>
          <p:nvPr/>
        </p:nvSpPr>
        <p:spPr bwMode="auto">
          <a:xfrm>
            <a:off x="0" y="6581775"/>
            <a:ext cx="3744760"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4E0019"/>
                </a:solidFill>
              </a:rPr>
              <a:t>Developed from</a:t>
            </a:r>
            <a:r>
              <a:rPr lang="en-US" sz="1200" dirty="0" smtClean="0">
                <a:solidFill>
                  <a:srgbClr val="800000"/>
                </a:solidFill>
              </a:rPr>
              <a:t>: </a:t>
            </a:r>
            <a:r>
              <a:rPr lang="en-US" sz="1200" dirty="0">
                <a:solidFill>
                  <a:srgbClr val="800000"/>
                </a:solidFill>
              </a:rPr>
              <a:t>http://www.superstructgame.org/Home1</a:t>
            </a:r>
          </a:p>
        </p:txBody>
      </p:sp>
      <p:pic>
        <p:nvPicPr>
          <p:cNvPr id="90" name="Picture 89" descr="Superstruct-Quarantine.tiff"/>
          <p:cNvPicPr>
            <a:picLocks noChangeAspect="1"/>
          </p:cNvPicPr>
          <p:nvPr/>
        </p:nvPicPr>
        <p:blipFill>
          <a:blip r:embed="rId2"/>
          <a:srcRect/>
          <a:stretch>
            <a:fillRect/>
          </a:stretch>
        </p:blipFill>
        <p:spPr bwMode="auto">
          <a:xfrm>
            <a:off x="3205163" y="1092200"/>
            <a:ext cx="2733675" cy="1177925"/>
          </a:xfrm>
          <a:prstGeom prst="rect">
            <a:avLst/>
          </a:prstGeom>
          <a:noFill/>
          <a:ln w="9525">
            <a:noFill/>
            <a:miter lim="800000"/>
            <a:headEnd/>
            <a:tailEnd/>
          </a:ln>
        </p:spPr>
      </p:pic>
      <p:pic>
        <p:nvPicPr>
          <p:cNvPr id="91" name="Picture 90" descr="Superstruct-Ravenous.tiff"/>
          <p:cNvPicPr>
            <a:picLocks noChangeAspect="1"/>
          </p:cNvPicPr>
          <p:nvPr/>
        </p:nvPicPr>
        <p:blipFill>
          <a:blip r:embed="rId3"/>
          <a:srcRect/>
          <a:stretch>
            <a:fillRect/>
          </a:stretch>
        </p:blipFill>
        <p:spPr bwMode="auto">
          <a:xfrm>
            <a:off x="6238875" y="2847370"/>
            <a:ext cx="2752725" cy="1168400"/>
          </a:xfrm>
          <a:prstGeom prst="rect">
            <a:avLst/>
          </a:prstGeom>
          <a:noFill/>
          <a:ln w="9525">
            <a:noFill/>
            <a:miter lim="800000"/>
            <a:headEnd/>
            <a:tailEnd/>
          </a:ln>
        </p:spPr>
      </p:pic>
      <p:pic>
        <p:nvPicPr>
          <p:cNvPr id="92" name="Picture 91" descr="Superstruct-PowerStruggle.tiff"/>
          <p:cNvPicPr>
            <a:picLocks noChangeAspect="1"/>
          </p:cNvPicPr>
          <p:nvPr/>
        </p:nvPicPr>
        <p:blipFill>
          <a:blip r:embed="rId4"/>
          <a:srcRect/>
          <a:stretch>
            <a:fillRect/>
          </a:stretch>
        </p:blipFill>
        <p:spPr bwMode="auto">
          <a:xfrm>
            <a:off x="5105400" y="4800600"/>
            <a:ext cx="2762250" cy="1158875"/>
          </a:xfrm>
          <a:prstGeom prst="rect">
            <a:avLst/>
          </a:prstGeom>
          <a:noFill/>
          <a:ln w="9525">
            <a:noFill/>
            <a:miter lim="800000"/>
            <a:headEnd/>
            <a:tailEnd/>
          </a:ln>
        </p:spPr>
      </p:pic>
      <p:pic>
        <p:nvPicPr>
          <p:cNvPr id="93" name="Picture 92" descr="Superstruct-OutlawPlanet.tiff"/>
          <p:cNvPicPr>
            <a:picLocks noChangeAspect="1"/>
          </p:cNvPicPr>
          <p:nvPr/>
        </p:nvPicPr>
        <p:blipFill>
          <a:blip r:embed="rId5"/>
          <a:srcRect/>
          <a:stretch>
            <a:fillRect/>
          </a:stretch>
        </p:blipFill>
        <p:spPr bwMode="auto">
          <a:xfrm>
            <a:off x="1295400" y="4800600"/>
            <a:ext cx="2743200" cy="1168400"/>
          </a:xfrm>
          <a:prstGeom prst="rect">
            <a:avLst/>
          </a:prstGeom>
          <a:noFill/>
          <a:ln w="9525">
            <a:noFill/>
            <a:miter lim="800000"/>
            <a:headEnd/>
            <a:tailEnd/>
          </a:ln>
        </p:spPr>
      </p:pic>
      <p:pic>
        <p:nvPicPr>
          <p:cNvPr id="94" name="Picture 93" descr="Superstruct-GenerationExile.tiff"/>
          <p:cNvPicPr>
            <a:picLocks noChangeAspect="1"/>
          </p:cNvPicPr>
          <p:nvPr/>
        </p:nvPicPr>
        <p:blipFill>
          <a:blip r:embed="rId6"/>
          <a:srcRect/>
          <a:stretch>
            <a:fillRect/>
          </a:stretch>
        </p:blipFill>
        <p:spPr bwMode="auto">
          <a:xfrm>
            <a:off x="152400" y="2842608"/>
            <a:ext cx="2752725" cy="1177925"/>
          </a:xfrm>
          <a:prstGeom prst="rect">
            <a:avLst/>
          </a:prstGeom>
          <a:noFill/>
          <a:ln w="9525">
            <a:noFill/>
            <a:miter lim="800000"/>
            <a:headEnd/>
            <a:tailEnd/>
          </a:ln>
        </p:spPr>
      </p:pic>
      <p:pic>
        <p:nvPicPr>
          <p:cNvPr id="10" name="Picture 9" descr="SonogramOfTheFuture.jpg"/>
          <p:cNvPicPr>
            <a:picLocks noChangeAspect="1"/>
          </p:cNvPicPr>
          <p:nvPr/>
        </p:nvPicPr>
        <p:blipFill>
          <a:blip r:embed="rId7"/>
          <a:srcRect/>
          <a:stretch>
            <a:fillRect/>
          </a:stretch>
        </p:blipFill>
        <p:spPr bwMode="auto">
          <a:xfrm>
            <a:off x="3505200" y="2853268"/>
            <a:ext cx="2088635" cy="1398588"/>
          </a:xfrm>
          <a:prstGeom prst="rect">
            <a:avLst/>
          </a:prstGeom>
          <a:noFill/>
          <a:ln w="57150" cmpd="sng">
            <a:solidFill>
              <a:srgbClr val="1D86CD"/>
            </a:solidFill>
            <a:miter lim="800000"/>
            <a:headEnd/>
            <a:tailEnd/>
          </a:ln>
          <a:effectLst>
            <a:outerShdw blurRad="50800" dist="114300" dir="2700000">
              <a:srgbClr val="000000">
                <a:alpha val="43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2000"/>
                                        <p:tgtEl>
                                          <p:spTgt spid="9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2000"/>
                                        <p:tgtEl>
                                          <p:spTgt spid="92"/>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2000"/>
                                        <p:tgtEl>
                                          <p:spTgt spid="93"/>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2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1762" name="Rectangle 2"/>
          <p:cNvSpPr>
            <a:spLocks noGrp="1" noChangeArrowheads="1"/>
          </p:cNvSpPr>
          <p:nvPr>
            <p:ph type="ctrTitle"/>
          </p:nvPr>
        </p:nvSpPr>
        <p:spPr>
          <a:xfrm>
            <a:off x="685800" y="2857500"/>
            <a:ext cx="7772400" cy="1143000"/>
          </a:xfrm>
          <a:effectLst>
            <a:outerShdw blurRad="63500" dist="38099" dir="2700000" algn="ctr" rotWithShape="0">
              <a:schemeClr val="bg2">
                <a:alpha val="74998"/>
              </a:schemeClr>
            </a:outerShdw>
          </a:effectLst>
        </p:spPr>
        <p:txBody>
          <a:bodyPr>
            <a:noAutofit/>
          </a:bodyPr>
          <a:lstStyle/>
          <a:p>
            <a:pPr eaLnBrk="1" hangingPunct="1">
              <a:defRPr/>
            </a:pPr>
            <a:r>
              <a:rPr lang="en-US" sz="8000" smtClean="0">
                <a:solidFill>
                  <a:srgbClr val="4F81BD"/>
                </a:solidFill>
                <a:latin typeface="Mistral" pitchFamily="-107" charset="0"/>
                <a:ea typeface="Mistral" pitchFamily="-107" charset="0"/>
                <a:cs typeface="Mistral" pitchFamily="-107" charset="0"/>
              </a:rPr>
              <a:t>Stark Realities...</a:t>
            </a:r>
          </a:p>
        </p:txBody>
      </p:sp>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ASCE Report Card.tiff"/>
          <p:cNvPicPr>
            <a:picLocks noChangeAspect="1"/>
          </p:cNvPicPr>
          <p:nvPr/>
        </p:nvPicPr>
        <p:blipFill>
          <a:blip r:embed="rId2"/>
          <a:srcRect b="76852"/>
          <a:stretch>
            <a:fillRect/>
          </a:stretch>
        </p:blipFill>
        <p:spPr bwMode="auto">
          <a:xfrm>
            <a:off x="0" y="0"/>
            <a:ext cx="9144000" cy="1587500"/>
          </a:xfrm>
          <a:prstGeom prst="rect">
            <a:avLst/>
          </a:prstGeom>
          <a:noFill/>
          <a:ln w="9525">
            <a:noFill/>
            <a:miter lim="800000"/>
            <a:headEnd/>
            <a:tailEnd/>
          </a:ln>
        </p:spPr>
      </p:pic>
      <p:pic>
        <p:nvPicPr>
          <p:cNvPr id="11" name="Picture 10" descr="ASCE Report Card.tiff"/>
          <p:cNvPicPr>
            <a:picLocks noChangeAspect="1"/>
          </p:cNvPicPr>
          <p:nvPr/>
        </p:nvPicPr>
        <p:blipFill>
          <a:blip r:embed="rId2"/>
          <a:srcRect t="21914" r="29398" b="1698"/>
          <a:stretch>
            <a:fillRect/>
          </a:stretch>
        </p:blipFill>
        <p:spPr bwMode="auto">
          <a:xfrm>
            <a:off x="0" y="1502832"/>
            <a:ext cx="9144000" cy="5355167"/>
          </a:xfrm>
          <a:prstGeom prst="rect">
            <a:avLst/>
          </a:prstGeom>
          <a:noFill/>
          <a:ln w="9525">
            <a:noFill/>
            <a:miter lim="800000"/>
            <a:headEnd/>
            <a:tailEnd/>
          </a:ln>
        </p:spPr>
      </p:pic>
      <p:pic>
        <p:nvPicPr>
          <p:cNvPr id="12" name="Picture 11" descr="ASCE Report Card Grades Only.tiff"/>
          <p:cNvPicPr>
            <a:picLocks noChangeAspect="1"/>
          </p:cNvPicPr>
          <p:nvPr/>
        </p:nvPicPr>
        <p:blipFill>
          <a:blip r:embed="rId3"/>
          <a:srcRect/>
          <a:stretch>
            <a:fillRect/>
          </a:stretch>
        </p:blipFill>
        <p:spPr bwMode="auto">
          <a:xfrm>
            <a:off x="5367338" y="0"/>
            <a:ext cx="3776662" cy="6858000"/>
          </a:xfrm>
          <a:prstGeom prst="rect">
            <a:avLst/>
          </a:prstGeom>
          <a:noFill/>
          <a:ln w="9525">
            <a:noFill/>
            <a:miter lim="800000"/>
            <a:headEnd/>
            <a:tailEnd/>
          </a:ln>
        </p:spPr>
      </p:pic>
      <p:sp>
        <p:nvSpPr>
          <p:cNvPr id="89091" name="Rectangle 20"/>
          <p:cNvSpPr>
            <a:spLocks noChangeArrowheads="1"/>
          </p:cNvSpPr>
          <p:nvPr/>
        </p:nvSpPr>
        <p:spPr bwMode="auto">
          <a:xfrm>
            <a:off x="0" y="6477000"/>
            <a:ext cx="3749744"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FFFFFF"/>
                </a:solidFill>
              </a:rPr>
              <a:t>Developed from: </a:t>
            </a:r>
            <a:r>
              <a:rPr lang="en-US" sz="1200" dirty="0">
                <a:solidFill>
                  <a:srgbClr val="FFFFFF"/>
                </a:solidFill>
              </a:rPr>
              <a:t>http://</a:t>
            </a:r>
            <a:r>
              <a:rPr lang="en-US" sz="1200" dirty="0" err="1">
                <a:solidFill>
                  <a:srgbClr val="FFFFFF"/>
                </a:solidFill>
              </a:rPr>
              <a:t>www.infrastructurereportcard.org</a:t>
            </a:r>
            <a:r>
              <a:rPr lang="en-US" sz="1200" dirty="0">
                <a:solidFill>
                  <a:srgbClr val="FFFFFF"/>
                </a:solidFill>
              </a:rPr>
              <a:t>/</a:t>
            </a:r>
          </a:p>
        </p:txBody>
      </p:sp>
      <p:pic>
        <p:nvPicPr>
          <p:cNvPr id="8" name="Picture 7" descr="SonogramOfTheFuture.jpg"/>
          <p:cNvPicPr>
            <a:picLocks noChangeAspect="1"/>
          </p:cNvPicPr>
          <p:nvPr/>
        </p:nvPicPr>
        <p:blipFill>
          <a:blip r:embed="rId4"/>
          <a:srcRect/>
          <a:stretch>
            <a:fillRect/>
          </a:stretch>
        </p:blipFill>
        <p:spPr bwMode="auto">
          <a:xfrm>
            <a:off x="1371600" y="3429000"/>
            <a:ext cx="2088635" cy="1398588"/>
          </a:xfrm>
          <a:prstGeom prst="rect">
            <a:avLst/>
          </a:prstGeom>
          <a:noFill/>
          <a:ln w="57150" cmpd="sng">
            <a:solidFill>
              <a:srgbClr val="1D86CD"/>
            </a:solidFill>
            <a:miter lim="800000"/>
            <a:headEnd/>
            <a:tailEnd/>
          </a:ln>
          <a:effectLst>
            <a:outerShdw blurRad="50800" dist="114300" dir="2700000">
              <a:srgbClr val="000000">
                <a:alpha val="43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01762" name="Rectangle 2"/>
          <p:cNvSpPr>
            <a:spLocks noGrp="1" noChangeArrowheads="1"/>
          </p:cNvSpPr>
          <p:nvPr>
            <p:ph type="ctrTitle"/>
          </p:nvPr>
        </p:nvSpPr>
        <p:spPr>
          <a:xfrm>
            <a:off x="685800" y="2857500"/>
            <a:ext cx="7772400" cy="1143000"/>
          </a:xfrm>
          <a:effectLst>
            <a:outerShdw blurRad="63500" dist="38099" dir="2700000" algn="ctr" rotWithShape="0">
              <a:schemeClr val="bg2">
                <a:alpha val="74998"/>
              </a:schemeClr>
            </a:outerShdw>
          </a:effectLst>
        </p:spPr>
        <p:txBody>
          <a:bodyPr/>
          <a:lstStyle/>
          <a:p>
            <a:pPr>
              <a:defRPr/>
            </a:pPr>
            <a:r>
              <a:rPr lang="en-US" sz="8000" dirty="0" smtClean="0">
                <a:solidFill>
                  <a:srgbClr val="5C73AE"/>
                </a:solidFill>
                <a:latin typeface="Mistral" pitchFamily="-106" charset="0"/>
                <a:ea typeface="Mistral" pitchFamily="-106" charset="0"/>
                <a:cs typeface="Mistral" pitchFamily="-106" charset="0"/>
              </a:rPr>
              <a:t>And to complicate things more...</a:t>
            </a:r>
          </a:p>
        </p:txBody>
      </p:sp>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7200" smtClean="0">
                <a:solidFill>
                  <a:srgbClr val="FFFFFF"/>
                </a:solidFill>
                <a:latin typeface="Arial Black" charset="0"/>
              </a:rPr>
              <a:t>We live in an age of transition…</a:t>
            </a:r>
            <a:endParaRPr lang="en-US" sz="7200" smtClean="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40290" name="Picture 7" descr="waves"/>
          <p:cNvPicPr>
            <a:picLocks noChangeAspect="1" noChangeArrowheads="1"/>
          </p:cNvPicPr>
          <p:nvPr/>
        </p:nvPicPr>
        <p:blipFill>
          <a:blip r:embed="rId3"/>
          <a:srcRect/>
          <a:stretch>
            <a:fillRect/>
          </a:stretch>
        </p:blipFill>
        <p:spPr bwMode="auto">
          <a:xfrm>
            <a:off x="0" y="-190500"/>
            <a:ext cx="9448800" cy="7086600"/>
          </a:xfrm>
          <a:prstGeom prst="rect">
            <a:avLst/>
          </a:prstGeom>
          <a:noFill/>
          <a:ln w="9525">
            <a:noFill/>
            <a:miter lim="800000"/>
            <a:headEnd/>
            <a:tailEnd/>
          </a:ln>
        </p:spPr>
      </p:pic>
      <p:sp>
        <p:nvSpPr>
          <p:cNvPr id="140291" name="Rectangle 8"/>
          <p:cNvSpPr>
            <a:spLocks noChangeArrowheads="1"/>
          </p:cNvSpPr>
          <p:nvPr/>
        </p:nvSpPr>
        <p:spPr bwMode="auto">
          <a:xfrm>
            <a:off x="228600" y="6019800"/>
            <a:ext cx="1600200" cy="685800"/>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40292" name="Title 5"/>
          <p:cNvSpPr>
            <a:spLocks noGrp="1"/>
          </p:cNvSpPr>
          <p:nvPr>
            <p:ph type="ctrTitle"/>
          </p:nvPr>
        </p:nvSpPr>
        <p:spPr>
          <a:xfrm>
            <a:off x="685800" y="990600"/>
            <a:ext cx="7772400" cy="1470025"/>
          </a:xfrm>
        </p:spPr>
        <p:txBody>
          <a:bodyPr/>
          <a:lstStyle/>
          <a:p>
            <a:pPr eaLnBrk="1" hangingPunct="1"/>
            <a:r>
              <a:rPr lang="en-US" smtClean="0">
                <a:solidFill>
                  <a:schemeClr val="tx1"/>
                </a:solidFill>
                <a:ea typeface="Arial" charset="0"/>
                <a:cs typeface="Arial" charset="0"/>
              </a:rPr>
              <a:t>In the history of human civilization, there have been only three waves of Transformation!</a:t>
            </a:r>
            <a:r>
              <a:rPr lang="en-US" sz="4800" i="1" smtClean="0">
                <a:solidFill>
                  <a:srgbClr val="5C1F00"/>
                </a:solidFill>
                <a:latin typeface="Arial Black" charset="0"/>
                <a:ea typeface="Arial Black" charset="0"/>
                <a:cs typeface="Arial Black" charset="0"/>
              </a:rPr>
              <a:t/>
            </a:r>
            <a:br>
              <a:rPr lang="en-US" sz="4800" i="1" smtClean="0">
                <a:solidFill>
                  <a:srgbClr val="5C1F00"/>
                </a:solidFill>
                <a:latin typeface="Arial Black" charset="0"/>
                <a:ea typeface="Arial Black" charset="0"/>
                <a:cs typeface="Arial Black" charset="0"/>
              </a:rPr>
            </a:br>
            <a:endParaRPr lang="en-US" smtClean="0"/>
          </a:p>
        </p:txBody>
      </p:sp>
      <p:sp>
        <p:nvSpPr>
          <p:cNvPr id="9" name="Subtitle 6"/>
          <p:cNvSpPr>
            <a:spLocks noGrp="1"/>
          </p:cNvSpPr>
          <p:nvPr>
            <p:ph type="subTitle" idx="1"/>
          </p:nvPr>
        </p:nvSpPr>
        <p:spPr>
          <a:xfrm>
            <a:off x="800100" y="2895600"/>
            <a:ext cx="7543800" cy="1752600"/>
          </a:xfrm>
        </p:spPr>
        <p:txBody>
          <a:bodyPr/>
          <a:lstStyle/>
          <a:p>
            <a:pPr marL="514350" indent="-514350" eaLnBrk="1" hangingPunct="1">
              <a:spcBef>
                <a:spcPct val="50000"/>
              </a:spcBef>
              <a:buFontTx/>
              <a:buAutoNum type="arabicPeriod"/>
            </a:pPr>
            <a:r>
              <a:rPr lang="en-US" b="1" smtClean="0">
                <a:solidFill>
                  <a:schemeClr val="bg2"/>
                </a:solidFill>
                <a:ea typeface="Arial" charset="0"/>
                <a:cs typeface="Arial" charset="0"/>
              </a:rPr>
              <a:t>Tribal hunting and gathering to </a:t>
            </a:r>
            <a:r>
              <a:rPr lang="en-US" sz="3600" b="1" smtClean="0">
                <a:solidFill>
                  <a:schemeClr val="bg2"/>
                </a:solidFill>
                <a:latin typeface="Arial Black" charset="0"/>
                <a:ea typeface="Arial Black" charset="0"/>
                <a:cs typeface="Arial Black" charset="0"/>
              </a:rPr>
              <a:t>agrarian society</a:t>
            </a:r>
          </a:p>
          <a:p>
            <a:pPr marL="514350" indent="-514350" eaLnBrk="1" hangingPunct="1">
              <a:spcBef>
                <a:spcPct val="50000"/>
              </a:spcBef>
              <a:buFontTx/>
              <a:buAutoNum type="arabicPeriod"/>
            </a:pPr>
            <a:r>
              <a:rPr lang="en-US" b="1" smtClean="0">
                <a:solidFill>
                  <a:schemeClr val="bg2"/>
                </a:solidFill>
                <a:ea typeface="Arial" charset="0"/>
                <a:cs typeface="Arial" charset="0"/>
              </a:rPr>
              <a:t>Agrarian society to the</a:t>
            </a:r>
            <a:br>
              <a:rPr lang="en-US" b="1" smtClean="0">
                <a:solidFill>
                  <a:schemeClr val="bg2"/>
                </a:solidFill>
                <a:ea typeface="Arial" charset="0"/>
                <a:cs typeface="Arial" charset="0"/>
              </a:rPr>
            </a:br>
            <a:r>
              <a:rPr lang="en-US" sz="3600" b="1" smtClean="0">
                <a:solidFill>
                  <a:schemeClr val="bg2"/>
                </a:solidFill>
                <a:latin typeface="Arial Black" charset="0"/>
                <a:ea typeface="Arial Black" charset="0"/>
                <a:cs typeface="Arial Black" charset="0"/>
              </a:rPr>
              <a:t>industrial revolution</a:t>
            </a:r>
          </a:p>
          <a:p>
            <a:pPr marL="514350" indent="-514350" eaLnBrk="1" hangingPunct="1">
              <a:spcBef>
                <a:spcPct val="50000"/>
              </a:spcBef>
              <a:buFontTx/>
              <a:buAutoNum type="arabicPeriod"/>
            </a:pPr>
            <a:r>
              <a:rPr lang="en-US" b="1" smtClean="0">
                <a:solidFill>
                  <a:schemeClr val="bg2"/>
                </a:solidFill>
                <a:ea typeface="Arial" charset="0"/>
                <a:cs typeface="Arial" charset="0"/>
              </a:rPr>
              <a:t>The industrial revolution to the </a:t>
            </a:r>
            <a:r>
              <a:rPr lang="en-US" sz="3600" b="1" smtClean="0">
                <a:solidFill>
                  <a:schemeClr val="bg2"/>
                </a:solidFill>
                <a:latin typeface="Arial Black" charset="0"/>
                <a:ea typeface="Arial Black" charset="0"/>
                <a:cs typeface="Arial Black" charset="0"/>
              </a:rPr>
              <a:t>information/knowledge age</a:t>
            </a:r>
          </a:p>
          <a:p>
            <a:pPr marL="514350" indent="-514350" eaLnBrk="1" hangingPunct="1"/>
            <a:endParaRPr lang="en-US"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42338" name="Picture 7" descr="waves"/>
          <p:cNvPicPr>
            <a:picLocks noChangeAspect="1" noChangeArrowheads="1"/>
          </p:cNvPicPr>
          <p:nvPr/>
        </p:nvPicPr>
        <p:blipFill>
          <a:blip r:embed="rId3"/>
          <a:srcRect/>
          <a:stretch>
            <a:fillRect/>
          </a:stretch>
        </p:blipFill>
        <p:spPr bwMode="auto">
          <a:xfrm>
            <a:off x="0" y="-190500"/>
            <a:ext cx="9448800" cy="7086600"/>
          </a:xfrm>
          <a:prstGeom prst="rect">
            <a:avLst/>
          </a:prstGeom>
          <a:noFill/>
          <a:ln w="9525">
            <a:noFill/>
            <a:miter lim="800000"/>
            <a:headEnd/>
            <a:tailEnd/>
          </a:ln>
        </p:spPr>
      </p:pic>
      <p:sp>
        <p:nvSpPr>
          <p:cNvPr id="142339" name="Rectangle 8"/>
          <p:cNvSpPr>
            <a:spLocks noChangeArrowheads="1"/>
          </p:cNvSpPr>
          <p:nvPr/>
        </p:nvSpPr>
        <p:spPr bwMode="auto">
          <a:xfrm>
            <a:off x="228600" y="6019800"/>
            <a:ext cx="1600200" cy="685800"/>
          </a:xfrm>
          <a:prstGeom prst="rect">
            <a:avLst/>
          </a:prstGeom>
          <a:solidFill>
            <a:srgbClr val="FF6600"/>
          </a:solidFill>
          <a:ln w="9525">
            <a:noFill/>
            <a:miter lim="800000"/>
            <a:headEnd/>
            <a:tailEnd/>
          </a:ln>
        </p:spPr>
        <p:txBody>
          <a:bodyPr wrap="none" anchor="ctr">
            <a:prstTxWarp prst="textNoShape">
              <a:avLst/>
            </a:prstTxWarp>
          </a:bodyPr>
          <a:lstStyle/>
          <a:p>
            <a:endParaRPr lang="en-US"/>
          </a:p>
        </p:txBody>
      </p:sp>
      <p:sp>
        <p:nvSpPr>
          <p:cNvPr id="142340" name="Title 5"/>
          <p:cNvSpPr>
            <a:spLocks noGrp="1"/>
          </p:cNvSpPr>
          <p:nvPr>
            <p:ph type="ctrTitle"/>
          </p:nvPr>
        </p:nvSpPr>
        <p:spPr>
          <a:xfrm>
            <a:off x="685800" y="990600"/>
            <a:ext cx="7772400" cy="1470025"/>
          </a:xfrm>
        </p:spPr>
        <p:txBody>
          <a:bodyPr/>
          <a:lstStyle/>
          <a:p>
            <a:pPr eaLnBrk="1" hangingPunct="1"/>
            <a:r>
              <a:rPr lang="en-US" smtClean="0">
                <a:solidFill>
                  <a:srgbClr val="FFFFFF"/>
                </a:solidFill>
                <a:ea typeface="Arial" charset="0"/>
                <a:cs typeface="Arial" charset="0"/>
              </a:rPr>
              <a:t>We are now moving to the fourth wave:</a:t>
            </a:r>
            <a:r>
              <a:rPr lang="en-US" sz="4800" i="1" smtClean="0">
                <a:solidFill>
                  <a:srgbClr val="5C1F00"/>
                </a:solidFill>
                <a:latin typeface="Arial Black" charset="0"/>
                <a:ea typeface="Arial Black" charset="0"/>
                <a:cs typeface="Arial Black" charset="0"/>
              </a:rPr>
              <a:t/>
            </a:r>
            <a:br>
              <a:rPr lang="en-US" sz="4800" i="1" smtClean="0">
                <a:solidFill>
                  <a:srgbClr val="5C1F00"/>
                </a:solidFill>
                <a:latin typeface="Arial Black" charset="0"/>
                <a:ea typeface="Arial Black" charset="0"/>
                <a:cs typeface="Arial Black" charset="0"/>
              </a:rPr>
            </a:br>
            <a:endParaRPr lang="en-US" smtClean="0"/>
          </a:p>
        </p:txBody>
      </p:sp>
      <p:sp>
        <p:nvSpPr>
          <p:cNvPr id="9" name="Subtitle 6"/>
          <p:cNvSpPr>
            <a:spLocks noGrp="1"/>
          </p:cNvSpPr>
          <p:nvPr>
            <p:ph type="subTitle" idx="1"/>
          </p:nvPr>
        </p:nvSpPr>
        <p:spPr>
          <a:xfrm>
            <a:off x="152400" y="2667000"/>
            <a:ext cx="8153400" cy="1752600"/>
          </a:xfrm>
        </p:spPr>
        <p:txBody>
          <a:bodyPr/>
          <a:lstStyle/>
          <a:p>
            <a:pPr marL="514350" indent="-514350" eaLnBrk="1" hangingPunct="1">
              <a:spcBef>
                <a:spcPct val="50000"/>
              </a:spcBef>
              <a:tabLst>
                <a:tab pos="519113" algn="l"/>
              </a:tabLst>
            </a:pPr>
            <a:r>
              <a:rPr lang="en-US" b="1" smtClean="0">
                <a:solidFill>
                  <a:srgbClr val="420000"/>
                </a:solidFill>
                <a:ea typeface="Arial" charset="0"/>
                <a:cs typeface="Arial" charset="0"/>
              </a:rPr>
              <a:t>4.		The information/knowledge age to the </a:t>
            </a:r>
            <a:br>
              <a:rPr lang="en-US" b="1" smtClean="0">
                <a:solidFill>
                  <a:srgbClr val="420000"/>
                </a:solidFill>
                <a:ea typeface="Arial" charset="0"/>
                <a:cs typeface="Arial" charset="0"/>
              </a:rPr>
            </a:br>
            <a:r>
              <a:rPr lang="en-US" sz="5400" b="1" smtClean="0">
                <a:solidFill>
                  <a:srgbClr val="420000"/>
                </a:solidFill>
                <a:latin typeface="Arial Black" charset="0"/>
                <a:ea typeface="Arial Black" charset="0"/>
                <a:cs typeface="Arial Black" charset="0"/>
              </a:rPr>
              <a:t>Intelligence/Innovation Age!</a:t>
            </a:r>
            <a:endParaRPr lang="en-US" sz="5400" smtClean="0">
              <a:solidFill>
                <a:srgbClr val="42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0" name="JobMarket2009.wmv">
            <a:hlinkClick r:id="" action="ppaction://media"/>
          </p:cNvPr>
          <p:cNvPicPr/>
          <p:nvPr>
            <a:videoFile r:link="rId1"/>
          </p:nvPr>
        </p:nvPicPr>
        <p:blipFill>
          <a:blip r:embed="rId4"/>
          <a:stretch>
            <a:fillRect/>
          </a:stretch>
        </p:blipFill>
        <p:spPr>
          <a:xfrm>
            <a:off x="254002" y="730250"/>
            <a:ext cx="8617691" cy="4832350"/>
          </a:xfrm>
          <a:prstGeom prst="rect">
            <a:avLst/>
          </a:prstGeom>
        </p:spPr>
      </p:pic>
      <p:sp>
        <p:nvSpPr>
          <p:cNvPr id="6" name="Rectangle 5"/>
          <p:cNvSpPr/>
          <p:nvPr/>
        </p:nvSpPr>
        <p:spPr>
          <a:xfrm>
            <a:off x="0" y="0"/>
            <a:ext cx="6629400" cy="584200"/>
          </a:xfrm>
          <a:prstGeom prst="rect">
            <a:avLst/>
          </a:prstGeom>
        </p:spPr>
        <p:txBody>
          <a:bodyPr>
            <a:spAutoFit/>
          </a:bodyPr>
          <a:lstStyle/>
          <a:p>
            <a:pPr>
              <a:defRPr/>
            </a:pPr>
            <a:r>
              <a:rPr lang="en-US" sz="1600" dirty="0">
                <a:latin typeface="+mn-lt"/>
                <a:ea typeface="ＭＳ Ｐゴシック" pitchFamily="-106" charset="-128"/>
                <a:cs typeface="ＭＳ Ｐゴシック" pitchFamily="-106" charset="-128"/>
                <a:hlinkClick r:id="rId5"/>
              </a:rPr>
              <a:t>http://www.youtube.com/watch?v=4JTLyxuylac</a:t>
            </a:r>
            <a:endParaRPr lang="en-US" sz="1600" dirty="0">
              <a:latin typeface="+mn-lt"/>
              <a:ea typeface="ＭＳ Ｐゴシック" pitchFamily="-106" charset="-128"/>
              <a:cs typeface="ＭＳ Ｐゴシック" pitchFamily="-106" charset="-128"/>
            </a:endParaRPr>
          </a:p>
          <a:p>
            <a:pPr>
              <a:defRPr/>
            </a:pPr>
            <a:endParaRPr lang="en-US" sz="1600" dirty="0">
              <a:latin typeface="+mn-lt"/>
              <a:ea typeface="ＭＳ Ｐゴシック" pitchFamily="-106" charset="-128"/>
              <a:cs typeface="ＭＳ Ｐゴシック" pitchFamily="-106" charset="-128"/>
            </a:endParaRPr>
          </a:p>
        </p:txBody>
      </p:sp>
      <p:grpSp>
        <p:nvGrpSpPr>
          <p:cNvPr id="2" name="Group 3"/>
          <p:cNvGrpSpPr/>
          <p:nvPr/>
        </p:nvGrpSpPr>
        <p:grpSpPr>
          <a:xfrm>
            <a:off x="0" y="-8467"/>
            <a:ext cx="9144000" cy="6866468"/>
            <a:chOff x="0" y="-8467"/>
            <a:chExt cx="9144000" cy="6866468"/>
          </a:xfrm>
          <a:solidFill>
            <a:schemeClr val="bg2"/>
          </a:solidFill>
        </p:grpSpPr>
        <p:sp>
          <p:nvSpPr>
            <p:cNvPr id="5" name="Rectangle 4"/>
            <p:cNvSpPr/>
            <p:nvPr/>
          </p:nvSpPr>
          <p:spPr bwMode="auto">
            <a:xfrm>
              <a:off x="0" y="-1"/>
              <a:ext cx="9144000" cy="1735667"/>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7" name="Rectangle 6"/>
            <p:cNvSpPr/>
            <p:nvPr/>
          </p:nvSpPr>
          <p:spPr bwMode="auto">
            <a:xfrm>
              <a:off x="0" y="0"/>
              <a:ext cx="1481667" cy="6857999"/>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8" name="Rectangle 7"/>
            <p:cNvSpPr/>
            <p:nvPr/>
          </p:nvSpPr>
          <p:spPr bwMode="auto">
            <a:xfrm>
              <a:off x="0" y="4508500"/>
              <a:ext cx="9144000" cy="2349501"/>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9" name="Rectangle 8"/>
            <p:cNvSpPr/>
            <p:nvPr/>
          </p:nvSpPr>
          <p:spPr bwMode="auto">
            <a:xfrm>
              <a:off x="7848600" y="-8467"/>
              <a:ext cx="1295400" cy="6857999"/>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43000"/>
          </a:xfrm>
        </p:spPr>
        <p:txBody>
          <a:bodyPr/>
          <a:lstStyle/>
          <a:p>
            <a:pPr algn="l"/>
            <a:r>
              <a:rPr lang="en-US" sz="4000" b="1" smtClean="0"/>
              <a:t>…And like riding a </a:t>
            </a:r>
            <a:r>
              <a:rPr lang="en-US" sz="4800" b="1" smtClean="0">
                <a:solidFill>
                  <a:srgbClr val="FFFF00"/>
                </a:solidFill>
              </a:rPr>
              <a:t>rollercoaster</a:t>
            </a:r>
            <a:r>
              <a:rPr lang="en-US" sz="4000" b="1" smtClean="0"/>
              <a:t>…</a:t>
            </a:r>
          </a:p>
        </p:txBody>
      </p:sp>
      <p:sp>
        <p:nvSpPr>
          <p:cNvPr id="49155" name="Rectangle 3"/>
          <p:cNvSpPr>
            <a:spLocks noGrp="1" noChangeArrowheads="1"/>
          </p:cNvSpPr>
          <p:nvPr>
            <p:ph type="body" idx="1"/>
          </p:nvPr>
        </p:nvSpPr>
        <p:spPr>
          <a:xfrm>
            <a:off x="609600" y="1066800"/>
            <a:ext cx="7772400" cy="838200"/>
          </a:xfrm>
        </p:spPr>
        <p:txBody>
          <a:bodyPr/>
          <a:lstStyle/>
          <a:p>
            <a:r>
              <a:rPr lang="en-US" smtClean="0"/>
              <a:t>I always go very fast…</a:t>
            </a:r>
          </a:p>
        </p:txBody>
      </p:sp>
      <p:pic>
        <p:nvPicPr>
          <p:cNvPr id="975876" name="Picture 4"/>
          <p:cNvPicPr>
            <a:picLocks noChangeAspect="1" noChangeArrowheads="1"/>
          </p:cNvPicPr>
          <p:nvPr/>
        </p:nvPicPr>
        <p:blipFill>
          <a:blip r:embed="rId2"/>
          <a:srcRect/>
          <a:stretch>
            <a:fillRect/>
          </a:stretch>
        </p:blipFill>
        <p:spPr bwMode="auto">
          <a:xfrm>
            <a:off x="1181100" y="1981200"/>
            <a:ext cx="6629400" cy="4419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75876"/>
                                        </p:tgtEl>
                                        <p:attrNameLst>
                                          <p:attrName>style.visibility</p:attrName>
                                        </p:attrNameLst>
                                      </p:cBhvr>
                                      <p:to>
                                        <p:strVal val="visible"/>
                                      </p:to>
                                    </p:set>
                                    <p:animEffect transition="in" filter="dissolve">
                                      <p:cBhvr>
                                        <p:cTn id="7" dur="1000"/>
                                        <p:tgtEl>
                                          <p:spTgt spid="975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540000"/>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2857500"/>
            <a:ext cx="7772400" cy="1143000"/>
          </a:xfrm>
        </p:spPr>
        <p:txBody>
          <a:bodyPr/>
          <a:lstStyle/>
          <a:p>
            <a:pPr eaLnBrk="1" hangingPunct="1"/>
            <a:r>
              <a:rPr lang="en-US" sz="7200" dirty="0" smtClean="0">
                <a:solidFill>
                  <a:srgbClr val="FFFFFF"/>
                </a:solidFill>
                <a:latin typeface="Arial Black" charset="0"/>
              </a:rPr>
              <a:t>… And we live in an age of change…</a:t>
            </a:r>
            <a:endParaRPr lang="en-US" sz="7200" dirty="0" smtClean="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20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pic>
        <p:nvPicPr>
          <p:cNvPr id="146434" name="Picture 2" descr="/Users/jvanegas/Desktop/2009g-UNIANDES ECOPETROL Colombia/Material Final del Curso/AlienSong.mov">
            <a:hlinkClick r:id="" action="ppaction://media"/>
          </p:cNvPr>
          <p:cNvPicPr/>
          <p:nvPr>
            <a:videoFile r:link="rId1"/>
          </p:nvPr>
        </p:nvPicPr>
        <p:blipFill>
          <a:blip r:embed="rId4"/>
          <a:srcRect/>
          <a:stretch>
            <a:fillRect/>
          </a:stretch>
        </p:blipFill>
        <p:spPr bwMode="auto">
          <a:xfrm>
            <a:off x="1028700" y="1009650"/>
            <a:ext cx="7086600" cy="5314950"/>
          </a:xfrm>
          <a:prstGeom prst="rect">
            <a:avLst/>
          </a:prstGeom>
          <a:noFill/>
          <a:ln w="9525">
            <a:noFill/>
            <a:miter lim="800000"/>
            <a:headEnd/>
            <a:tailEnd/>
          </a:ln>
        </p:spPr>
      </p:pic>
      <p:sp>
        <p:nvSpPr>
          <p:cNvPr id="6" name="Rectangle 5"/>
          <p:cNvSpPr/>
          <p:nvPr/>
        </p:nvSpPr>
        <p:spPr>
          <a:xfrm>
            <a:off x="0" y="0"/>
            <a:ext cx="6629400" cy="584200"/>
          </a:xfrm>
          <a:prstGeom prst="rect">
            <a:avLst/>
          </a:prstGeom>
        </p:spPr>
        <p:txBody>
          <a:bodyPr>
            <a:spAutoFit/>
          </a:bodyPr>
          <a:lstStyle/>
          <a:p>
            <a:pPr>
              <a:defRPr/>
            </a:pPr>
            <a:r>
              <a:rPr lang="en-US" sz="1600" dirty="0">
                <a:latin typeface="+mn-lt"/>
                <a:ea typeface="ＭＳ Ｐゴシック" pitchFamily="-106" charset="-128"/>
                <a:cs typeface="ＭＳ Ｐゴシック" pitchFamily="-106" charset="-128"/>
                <a:hlinkClick r:id="rId5"/>
              </a:rPr>
              <a:t>http://www.youtube.com/watch?v=4JTLyxuylac</a:t>
            </a:r>
            <a:endParaRPr lang="en-US" sz="1600" dirty="0">
              <a:latin typeface="+mn-lt"/>
              <a:ea typeface="ＭＳ Ｐゴシック" pitchFamily="-106" charset="-128"/>
              <a:cs typeface="ＭＳ Ｐゴシック" pitchFamily="-106" charset="-128"/>
            </a:endParaRPr>
          </a:p>
          <a:p>
            <a:pPr>
              <a:defRPr/>
            </a:pPr>
            <a:endParaRPr lang="en-US" sz="1600" dirty="0">
              <a:latin typeface="+mn-lt"/>
              <a:ea typeface="ＭＳ Ｐゴシック" pitchFamily="-106" charset="-128"/>
              <a:cs typeface="ＭＳ Ｐゴシック" pitchFamily="-106" charset="-128"/>
            </a:endParaRPr>
          </a:p>
        </p:txBody>
      </p:sp>
      <p:grpSp>
        <p:nvGrpSpPr>
          <p:cNvPr id="2" name="Group 3"/>
          <p:cNvGrpSpPr/>
          <p:nvPr/>
        </p:nvGrpSpPr>
        <p:grpSpPr>
          <a:xfrm>
            <a:off x="0" y="-8467"/>
            <a:ext cx="9144000" cy="6866467"/>
            <a:chOff x="0" y="-8467"/>
            <a:chExt cx="9144000" cy="6866467"/>
          </a:xfrm>
          <a:solidFill>
            <a:schemeClr val="bg2"/>
          </a:solidFill>
        </p:grpSpPr>
        <p:sp>
          <p:nvSpPr>
            <p:cNvPr id="5" name="Rectangle 4"/>
            <p:cNvSpPr/>
            <p:nvPr/>
          </p:nvSpPr>
          <p:spPr bwMode="auto">
            <a:xfrm>
              <a:off x="0" y="0"/>
              <a:ext cx="9144000" cy="1132417"/>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7" name="Rectangle 6"/>
            <p:cNvSpPr/>
            <p:nvPr/>
          </p:nvSpPr>
          <p:spPr bwMode="auto">
            <a:xfrm>
              <a:off x="0" y="0"/>
              <a:ext cx="1079500" cy="6857999"/>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8" name="Rectangle 7"/>
            <p:cNvSpPr/>
            <p:nvPr/>
          </p:nvSpPr>
          <p:spPr bwMode="auto">
            <a:xfrm>
              <a:off x="0" y="6275917"/>
              <a:ext cx="9144000" cy="582083"/>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sp>
          <p:nvSpPr>
            <p:cNvPr id="9" name="Rectangle 8"/>
            <p:cNvSpPr/>
            <p:nvPr/>
          </p:nvSpPr>
          <p:spPr bwMode="auto">
            <a:xfrm>
              <a:off x="8064500" y="-8467"/>
              <a:ext cx="1079500" cy="6857999"/>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08" fill="hold"/>
                                        <p:tgtEl>
                                          <p:spTgt spid="1464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6434"/>
                </p:tgtEl>
              </p:cMediaNode>
            </p:video>
            <p:seq concurrent="1" nextAc="seek">
              <p:cTn id="8" restart="whenNotActive" fill="hold" evtFilter="cancelBubble" nodeType="interactiveSeq">
                <p:stCondLst>
                  <p:cond evt="onClick" delay="0">
                    <p:tgtEl>
                      <p:spTgt spid="1464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6434"/>
                                        </p:tgtEl>
                                      </p:cBhvr>
                                    </p:cmd>
                                  </p:childTnLst>
                                </p:cTn>
                              </p:par>
                            </p:childTnLst>
                          </p:cTn>
                        </p:par>
                      </p:childTnLst>
                    </p:cTn>
                  </p:par>
                </p:childTnLst>
              </p:cTn>
              <p:nextCondLst>
                <p:cond evt="onClick" delay="0">
                  <p:tgtEl>
                    <p:spTgt spid="146434"/>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373063" y="685800"/>
            <a:ext cx="8397875" cy="4648200"/>
          </a:xfrm>
        </p:spPr>
        <p:txBody>
          <a:bodyPr/>
          <a:lstStyle/>
          <a:p>
            <a:r>
              <a:rPr lang="en-US" sz="4800" i="1">
                <a:solidFill>
                  <a:srgbClr val="FFFFFF"/>
                </a:solidFill>
                <a:latin typeface="Cooper Black" charset="0"/>
              </a:rPr>
              <a:t>“It is </a:t>
            </a:r>
            <a:r>
              <a:rPr lang="en-US" sz="4800" i="1" u="sng">
                <a:solidFill>
                  <a:srgbClr val="FFFFFF"/>
                </a:solidFill>
                <a:latin typeface="Cooper Black" charset="0"/>
              </a:rPr>
              <a:t>not</a:t>
            </a:r>
            <a:r>
              <a:rPr lang="en-US" sz="4800" i="1">
                <a:solidFill>
                  <a:srgbClr val="FFFFFF"/>
                </a:solidFill>
                <a:latin typeface="Cooper Black" charset="0"/>
              </a:rPr>
              <a:t> the s</a:t>
            </a:r>
            <a:r>
              <a:rPr lang="en-US" sz="4800" i="1" u="sng">
                <a:solidFill>
                  <a:srgbClr val="FFFFFF"/>
                </a:solidFill>
                <a:latin typeface="Cooper Black" charset="0"/>
              </a:rPr>
              <a:t>trongest </a:t>
            </a:r>
            <a:r>
              <a:rPr lang="en-US" sz="4800" i="1">
                <a:solidFill>
                  <a:srgbClr val="FFFFFF"/>
                </a:solidFill>
                <a:latin typeface="Cooper Black" charset="0"/>
              </a:rPr>
              <a:t>of the species that survives, </a:t>
            </a:r>
            <a:r>
              <a:rPr lang="en-US" sz="4800" i="1" u="sng">
                <a:solidFill>
                  <a:srgbClr val="FFFFFF"/>
                </a:solidFill>
                <a:latin typeface="Cooper Black" charset="0"/>
              </a:rPr>
              <a:t>nor</a:t>
            </a:r>
            <a:r>
              <a:rPr lang="en-US" sz="4800" i="1">
                <a:solidFill>
                  <a:srgbClr val="FFFFFF"/>
                </a:solidFill>
                <a:latin typeface="Cooper Black" charset="0"/>
              </a:rPr>
              <a:t> the </a:t>
            </a:r>
            <a:r>
              <a:rPr lang="en-US" sz="4800" i="1" u="sng">
                <a:solidFill>
                  <a:srgbClr val="FFFFFF"/>
                </a:solidFill>
                <a:latin typeface="Cooper Black" charset="0"/>
              </a:rPr>
              <a:t>most intelligent</a:t>
            </a:r>
            <a:r>
              <a:rPr lang="en-US" sz="4800" i="1">
                <a:solidFill>
                  <a:srgbClr val="FFFFFF"/>
                </a:solidFill>
                <a:latin typeface="Cooper Black" charset="0"/>
              </a:rPr>
              <a:t>, but </a:t>
            </a:r>
            <a:r>
              <a:rPr lang="en-US" sz="4800" i="1" u="sng">
                <a:solidFill>
                  <a:srgbClr val="00FF00"/>
                </a:solidFill>
                <a:latin typeface="Cooper Black" charset="0"/>
              </a:rPr>
              <a:t>the </a:t>
            </a:r>
            <a:br>
              <a:rPr lang="en-US" sz="4800" i="1" u="sng">
                <a:solidFill>
                  <a:srgbClr val="00FF00"/>
                </a:solidFill>
                <a:latin typeface="Cooper Black" charset="0"/>
              </a:rPr>
            </a:br>
            <a:r>
              <a:rPr lang="en-US" sz="4800" i="1" u="sng">
                <a:solidFill>
                  <a:srgbClr val="00FF00"/>
                </a:solidFill>
                <a:latin typeface="Cooper Black" charset="0"/>
              </a:rPr>
              <a:t> one most responsive </a:t>
            </a:r>
            <a:br>
              <a:rPr lang="en-US" sz="4800" i="1" u="sng">
                <a:solidFill>
                  <a:srgbClr val="00FF00"/>
                </a:solidFill>
                <a:latin typeface="Cooper Black" charset="0"/>
              </a:rPr>
            </a:br>
            <a:r>
              <a:rPr lang="en-US" sz="4800" i="1" u="sng">
                <a:solidFill>
                  <a:srgbClr val="00FF00"/>
                </a:solidFill>
                <a:latin typeface="Cooper Black" charset="0"/>
              </a:rPr>
              <a:t>to change.”</a:t>
            </a:r>
            <a:endParaRPr lang="en-US" sz="4800">
              <a:solidFill>
                <a:schemeClr val="bg1"/>
              </a:solidFill>
              <a:latin typeface="Cooper Black" charset="0"/>
            </a:endParaRPr>
          </a:p>
        </p:txBody>
      </p:sp>
      <p:sp>
        <p:nvSpPr>
          <p:cNvPr id="879619" name="Rectangle 3"/>
          <p:cNvSpPr>
            <a:spLocks noChangeArrowheads="1"/>
          </p:cNvSpPr>
          <p:nvPr/>
        </p:nvSpPr>
        <p:spPr bwMode="auto">
          <a:xfrm>
            <a:off x="7218363" y="6521450"/>
            <a:ext cx="2000250" cy="338138"/>
          </a:xfrm>
          <a:prstGeom prst="rect">
            <a:avLst/>
          </a:prstGeom>
          <a:noFill/>
          <a:ln w="9525">
            <a:noFill/>
            <a:miter lim="800000"/>
            <a:headEnd/>
            <a:tailEnd/>
          </a:ln>
          <a:effectLst/>
        </p:spPr>
        <p:txBody>
          <a:bodyPr wrap="none">
            <a:prstTxWarp prst="textNoShape">
              <a:avLst/>
            </a:prstTxWarp>
            <a:spAutoFit/>
          </a:bodyPr>
          <a:lstStyle/>
          <a:p>
            <a:pPr>
              <a:defRPr/>
            </a:pPr>
            <a:r>
              <a:rPr lang="en-US" sz="1600" b="1" i="1" u="sng" dirty="0">
                <a:solidFill>
                  <a:schemeClr val="tx2"/>
                </a:solidFill>
                <a:effectLst>
                  <a:outerShdw blurRad="38100" dist="38100" dir="2700000" algn="tl">
                    <a:srgbClr val="000000"/>
                  </a:outerShdw>
                </a:effectLst>
                <a:latin typeface="Verdana" pitchFamily="-106" charset="0"/>
                <a:ea typeface="ＭＳ Ｐゴシック" pitchFamily="-106" charset="-128"/>
                <a:cs typeface="ＭＳ Ｐゴシック" pitchFamily="-106" charset="-128"/>
              </a:rPr>
              <a:t>Charles Darwin</a:t>
            </a:r>
          </a:p>
        </p:txBody>
      </p:sp>
    </p:spTree>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152400" y="533400"/>
            <a:ext cx="8839200" cy="4876800"/>
          </a:xfrm>
        </p:spPr>
        <p:txBody>
          <a:bodyPr/>
          <a:lstStyle/>
          <a:p>
            <a:pPr>
              <a:defRPr/>
            </a:pPr>
            <a:r>
              <a:rPr lang="en-US" sz="1400" dirty="0">
                <a:solidFill>
                  <a:srgbClr val="FFC31C"/>
                </a:solidFill>
                <a:effectLst>
                  <a:outerShdw blurRad="38100" dist="38100" dir="2700000" algn="tl">
                    <a:srgbClr val="FFFFFF"/>
                  </a:outerShdw>
                </a:effectLst>
              </a:rPr>
              <a:t/>
            </a:r>
            <a:br>
              <a:rPr lang="en-US" sz="1400" dirty="0">
                <a:solidFill>
                  <a:srgbClr val="FFC31C"/>
                </a:solidFill>
                <a:effectLst>
                  <a:outerShdw blurRad="38100" dist="38100" dir="2700000" algn="tl">
                    <a:srgbClr val="FFFFFF"/>
                  </a:outerShdw>
                </a:effectLst>
              </a:rPr>
            </a:br>
            <a:r>
              <a:rPr lang="en-US" sz="1400" dirty="0">
                <a:solidFill>
                  <a:srgbClr val="FFC31C"/>
                </a:solidFill>
                <a:effectLst>
                  <a:outerShdw blurRad="38100" dist="38100" dir="2700000" algn="tl">
                    <a:srgbClr val="FFFFFF"/>
                  </a:outerShdw>
                </a:effectLst>
              </a:rPr>
              <a:t/>
            </a:r>
            <a:br>
              <a:rPr lang="en-US" sz="1400" dirty="0">
                <a:solidFill>
                  <a:srgbClr val="FFC31C"/>
                </a:solidFill>
                <a:effectLst>
                  <a:outerShdw blurRad="38100" dist="38100" dir="2700000" algn="tl">
                    <a:srgbClr val="FFFFFF"/>
                  </a:outerShdw>
                </a:effectLst>
              </a:rPr>
            </a:br>
            <a:r>
              <a:rPr lang="en-US" sz="1400" dirty="0">
                <a:solidFill>
                  <a:srgbClr val="FFC31C"/>
                </a:solidFill>
                <a:effectLst>
                  <a:outerShdw blurRad="38100" dist="38100" dir="2700000" algn="tl">
                    <a:srgbClr val="FFFFFF"/>
                  </a:outerShdw>
                </a:effectLst>
              </a:rPr>
              <a:t/>
            </a:r>
            <a:br>
              <a:rPr lang="en-US" sz="1400" dirty="0">
                <a:solidFill>
                  <a:srgbClr val="FFC31C"/>
                </a:solidFill>
                <a:effectLst>
                  <a:outerShdw blurRad="38100" dist="38100" dir="2700000" algn="tl">
                    <a:srgbClr val="FFFFFF"/>
                  </a:outerShdw>
                </a:effectLst>
              </a:rPr>
            </a:br>
            <a:r>
              <a:rPr lang="en-US" sz="3200" dirty="0">
                <a:solidFill>
                  <a:srgbClr val="FFC31C"/>
                </a:solidFill>
                <a:effectLst>
                  <a:outerShdw blurRad="38100" dist="38100" dir="2700000" algn="tl">
                    <a:srgbClr val="FFFFFF"/>
                  </a:outerShdw>
                </a:effectLst>
                <a:latin typeface="Lucida Handwriting" pitchFamily="-106" charset="0"/>
              </a:rPr>
              <a:t> </a:t>
            </a:r>
            <a:r>
              <a:rPr lang="en-US" sz="5400" i="1" dirty="0">
                <a:solidFill>
                  <a:srgbClr val="FFC31C"/>
                </a:solidFill>
                <a:latin typeface="Lucida Handwriting" pitchFamily="-106" charset="0"/>
              </a:rPr>
              <a:t>“If you don’t like </a:t>
            </a:r>
            <a:r>
              <a:rPr lang="en-US" sz="6600" i="1" u="sng" dirty="0">
                <a:solidFill>
                  <a:srgbClr val="61F0FF"/>
                </a:solidFill>
                <a:latin typeface="Lucida Handwriting" pitchFamily="-106" charset="0"/>
              </a:rPr>
              <a:t>change</a:t>
            </a:r>
            <a:r>
              <a:rPr lang="en-US" sz="5400" i="1" dirty="0">
                <a:solidFill>
                  <a:srgbClr val="FFC31C"/>
                </a:solidFill>
                <a:latin typeface="Lucida Handwriting" pitchFamily="-106" charset="0"/>
              </a:rPr>
              <a:t>, you’re going to like </a:t>
            </a:r>
            <a:r>
              <a:rPr lang="en-US" sz="6600" i="1" u="sng" dirty="0">
                <a:solidFill>
                  <a:srgbClr val="FFFF00"/>
                </a:solidFill>
                <a:latin typeface="Lucida Handwriting" pitchFamily="-106" charset="0"/>
              </a:rPr>
              <a:t>irrelevance</a:t>
            </a:r>
            <a:r>
              <a:rPr lang="en-US" sz="6600" i="1" dirty="0">
                <a:solidFill>
                  <a:srgbClr val="FFFF00"/>
                </a:solidFill>
                <a:latin typeface="Lucida Handwriting" pitchFamily="-106" charset="0"/>
              </a:rPr>
              <a:t> </a:t>
            </a:r>
            <a:r>
              <a:rPr lang="en-US" sz="5400" i="1" dirty="0">
                <a:solidFill>
                  <a:srgbClr val="FFC31C"/>
                </a:solidFill>
                <a:latin typeface="Lucida Handwriting" pitchFamily="-106" charset="0"/>
              </a:rPr>
              <a:t>even less.”</a:t>
            </a:r>
            <a:endParaRPr lang="en-US" sz="1400" dirty="0">
              <a:solidFill>
                <a:srgbClr val="FFC31C"/>
              </a:solidFill>
              <a:effectLst>
                <a:outerShdw blurRad="38100" dist="38100" dir="2700000" algn="tl">
                  <a:srgbClr val="FFFFFF"/>
                </a:outerShdw>
              </a:effectLst>
            </a:endParaRPr>
          </a:p>
        </p:txBody>
      </p:sp>
      <p:sp>
        <p:nvSpPr>
          <p:cNvPr id="877571" name="Rectangle 3"/>
          <p:cNvSpPr>
            <a:spLocks noChangeArrowheads="1"/>
          </p:cNvSpPr>
          <p:nvPr/>
        </p:nvSpPr>
        <p:spPr bwMode="auto">
          <a:xfrm>
            <a:off x="3563938" y="6521450"/>
            <a:ext cx="5580062" cy="336550"/>
          </a:xfrm>
          <a:prstGeom prst="rect">
            <a:avLst/>
          </a:prstGeom>
          <a:noFill/>
          <a:ln w="9525">
            <a:noFill/>
            <a:miter lim="800000"/>
            <a:headEnd/>
            <a:tailEnd/>
          </a:ln>
          <a:effectLst/>
        </p:spPr>
        <p:txBody>
          <a:bodyPr wrap="none">
            <a:prstTxWarp prst="textNoShape">
              <a:avLst/>
            </a:prstTxWarp>
            <a:spAutoFit/>
          </a:bodyPr>
          <a:lstStyle/>
          <a:p>
            <a:pPr>
              <a:defRPr/>
            </a:pPr>
            <a:r>
              <a:rPr lang="en-US" sz="1600" b="1" i="1" u="sng">
                <a:effectLst>
                  <a:outerShdw blurRad="38100" dist="38100" dir="2700000" algn="tl">
                    <a:srgbClr val="FFFFFF"/>
                  </a:outerShdw>
                </a:effectLst>
                <a:latin typeface="Verdana" pitchFamily="-106" charset="0"/>
                <a:ea typeface="ＭＳ Ｐゴシック" pitchFamily="-106" charset="-128"/>
                <a:cs typeface="ＭＳ Ｐゴシック" pitchFamily="-106" charset="-128"/>
              </a:rPr>
              <a:t>General Eric Shinseki, Chief of Staff. U. S. Army</a:t>
            </a:r>
          </a:p>
        </p:txBody>
      </p:sp>
    </p:spTree>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36538" y="838200"/>
            <a:ext cx="8602662" cy="5257800"/>
          </a:xfrm>
        </p:spPr>
        <p:txBody>
          <a:bodyPr/>
          <a:lstStyle/>
          <a:p>
            <a:r>
              <a:rPr lang="en-US" sz="8700">
                <a:solidFill>
                  <a:srgbClr val="00FF00"/>
                </a:solidFill>
                <a:latin typeface="Ravie" pitchFamily="82" charset="0"/>
              </a:rPr>
              <a:t>But, why change...?</a:t>
            </a:r>
            <a:endParaRPr lang="en-US" sz="2400"/>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609600"/>
            <a:ext cx="7772400" cy="5334000"/>
          </a:xfrm>
        </p:spPr>
        <p:txBody>
          <a:bodyPr/>
          <a:lstStyle/>
          <a:p>
            <a:r>
              <a:rPr lang="en-US" sz="5400">
                <a:solidFill>
                  <a:schemeClr val="tx1"/>
                </a:solidFill>
                <a:latin typeface="Arial Black" charset="0"/>
                <a:ea typeface="Arial Black" charset="0"/>
                <a:cs typeface="Arial Black" charset="0"/>
              </a:rPr>
              <a:t>There’s nothing </a:t>
            </a:r>
            <a:r>
              <a:rPr lang="en-US" sz="5400">
                <a:solidFill>
                  <a:srgbClr val="FFFF00"/>
                </a:solidFill>
                <a:latin typeface="Arial Black" charset="0"/>
                <a:ea typeface="Arial Black" charset="0"/>
                <a:cs typeface="Arial Black" charset="0"/>
              </a:rPr>
              <a:t>permanent </a:t>
            </a:r>
            <a:r>
              <a:rPr lang="en-US" sz="5400">
                <a:solidFill>
                  <a:schemeClr val="tx1"/>
                </a:solidFill>
                <a:latin typeface="Arial Black" charset="0"/>
                <a:ea typeface="Arial Black" charset="0"/>
                <a:cs typeface="Arial Black" charset="0"/>
              </a:rPr>
              <a:t>except </a:t>
            </a:r>
            <a:r>
              <a:rPr lang="en-US" sz="9600">
                <a:solidFill>
                  <a:srgbClr val="FFFF00"/>
                </a:solidFill>
                <a:latin typeface="Arial Black" charset="0"/>
                <a:ea typeface="Arial Black" charset="0"/>
                <a:cs typeface="Arial Black" charset="0"/>
              </a:rPr>
              <a:t>change</a:t>
            </a:r>
            <a:r>
              <a:rPr lang="en-US" sz="9600">
                <a:solidFill>
                  <a:schemeClr val="tx1"/>
                </a:solidFill>
                <a:latin typeface="Arial Black" charset="0"/>
                <a:ea typeface="Arial Black" charset="0"/>
                <a:cs typeface="Arial Black" charset="0"/>
              </a:rPr>
              <a:t>!</a:t>
            </a:r>
          </a:p>
        </p:txBody>
      </p:sp>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685800" y="609600"/>
            <a:ext cx="7772400" cy="5715000"/>
          </a:xfrm>
        </p:spPr>
        <p:txBody>
          <a:bodyPr/>
          <a:lstStyle/>
          <a:p>
            <a:pPr>
              <a:defRPr/>
            </a:pPr>
            <a:r>
              <a:rPr lang="en-US" sz="6700">
                <a:solidFill>
                  <a:srgbClr val="FFFF00"/>
                </a:solidFill>
                <a:effectLst>
                  <a:outerShdw blurRad="38100" dist="38100" dir="2700000" algn="tl">
                    <a:srgbClr val="808080"/>
                  </a:outerShdw>
                </a:effectLst>
              </a:rPr>
              <a:t>Change is hardest on those caught by surprise!</a:t>
            </a:r>
            <a:endParaRPr lang="en-US">
              <a:solidFill>
                <a:srgbClr val="FFFF00"/>
              </a:solidFill>
              <a:effectLst>
                <a:outerShdw blurRad="38100" dist="38100" dir="2700000" algn="tl">
                  <a:srgbClr val="FFFFFF"/>
                </a:outerShdw>
              </a:effectLst>
            </a:endParaRPr>
          </a:p>
        </p:txBody>
      </p:sp>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304800" y="914400"/>
            <a:ext cx="8534400" cy="5029200"/>
          </a:xfrm>
        </p:spPr>
        <p:txBody>
          <a:bodyPr/>
          <a:lstStyle/>
          <a:p>
            <a:pPr>
              <a:defRPr/>
            </a:pPr>
            <a:r>
              <a:rPr lang="en-US" sz="6600" i="1">
                <a:solidFill>
                  <a:srgbClr val="00FF00"/>
                </a:solidFill>
                <a:effectLst>
                  <a:outerShdw blurRad="38100" dist="38100" dir="2700000" algn="tl">
                    <a:srgbClr val="FFFFFF"/>
                  </a:outerShdw>
                </a:effectLst>
                <a:latin typeface="Arial Rounded MT Bold" pitchFamily="-106" charset="0"/>
              </a:rPr>
              <a:t>We live in a surplus society...</a:t>
            </a:r>
            <a:endParaRPr lang="en-US" sz="1800">
              <a:solidFill>
                <a:schemeClr val="bg1"/>
              </a:solidFill>
              <a:effectLst>
                <a:outerShdw blurRad="38100" dist="38100" dir="2700000" algn="tl">
                  <a:srgbClr val="808080"/>
                </a:outerShdw>
              </a:effectLst>
            </a:endParaRPr>
          </a:p>
        </p:txBody>
      </p:sp>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304800" y="533400"/>
            <a:ext cx="8534400" cy="5791200"/>
          </a:xfrm>
        </p:spPr>
        <p:txBody>
          <a:bodyPr/>
          <a:lstStyle/>
          <a:p>
            <a:pPr>
              <a:defRPr/>
            </a:pPr>
            <a:r>
              <a:rPr lang="en-US" sz="3200" dirty="0">
                <a:solidFill>
                  <a:schemeClr val="tx1"/>
                </a:solidFill>
                <a:effectLst>
                  <a:outerShdw blurRad="38100" dist="38100" dir="2700000" algn="tl">
                    <a:srgbClr val="FFFFFF"/>
                  </a:outerShdw>
                </a:effectLst>
              </a:rPr>
              <a:t>“The ‘surplus society’ has a surplus of </a:t>
            </a:r>
            <a:r>
              <a:rPr lang="en-US" sz="4800" i="1" u="sng" dirty="0">
                <a:solidFill>
                  <a:srgbClr val="FFFF00"/>
                </a:solidFill>
                <a:latin typeface="Chiller" pitchFamily="82" charset="0"/>
              </a:rPr>
              <a:t>similar</a:t>
            </a:r>
            <a:r>
              <a:rPr lang="en-US" sz="3200" dirty="0">
                <a:solidFill>
                  <a:srgbClr val="FFFF00"/>
                </a:solidFill>
                <a:effectLst>
                  <a:outerShdw blurRad="38100" dist="38100" dir="2700000" algn="tl">
                    <a:srgbClr val="FFFFFF"/>
                  </a:outerShdw>
                </a:effectLst>
              </a:rPr>
              <a:t> </a:t>
            </a:r>
            <a:r>
              <a:rPr lang="en-US" sz="3200" dirty="0">
                <a:solidFill>
                  <a:schemeClr val="tx1"/>
                </a:solidFill>
                <a:effectLst>
                  <a:outerShdw blurRad="38100" dist="38100" dir="2700000" algn="tl">
                    <a:srgbClr val="FFFFFF"/>
                  </a:outerShdw>
                </a:effectLst>
              </a:rPr>
              <a:t>companies, employing </a:t>
            </a:r>
            <a:r>
              <a:rPr lang="en-US" sz="4800" i="1" u="sng" dirty="0">
                <a:solidFill>
                  <a:srgbClr val="FFFF00"/>
                </a:solidFill>
                <a:latin typeface="Chiller" pitchFamily="82" charset="0"/>
              </a:rPr>
              <a:t>similar</a:t>
            </a:r>
            <a:r>
              <a:rPr lang="en-US" sz="3200" dirty="0">
                <a:solidFill>
                  <a:srgbClr val="FFFF00"/>
                </a:solidFill>
                <a:effectLst>
                  <a:outerShdw blurRad="38100" dist="38100" dir="2700000" algn="tl">
                    <a:srgbClr val="FFFFFF"/>
                  </a:outerShdw>
                </a:effectLst>
              </a:rPr>
              <a:t> </a:t>
            </a:r>
            <a:r>
              <a:rPr lang="en-US" sz="3200" dirty="0">
                <a:solidFill>
                  <a:schemeClr val="tx1"/>
                </a:solidFill>
                <a:effectLst>
                  <a:outerShdw blurRad="38100" dist="38100" dir="2700000" algn="tl">
                    <a:srgbClr val="FFFFFF"/>
                  </a:outerShdw>
                </a:effectLst>
              </a:rPr>
              <a:t>people, with </a:t>
            </a:r>
            <a:r>
              <a:rPr lang="en-US" sz="4800" i="1" u="sng" dirty="0">
                <a:solidFill>
                  <a:srgbClr val="FFFF00"/>
                </a:solidFill>
                <a:latin typeface="Chiller" pitchFamily="82" charset="0"/>
              </a:rPr>
              <a:t>similar</a:t>
            </a:r>
            <a:r>
              <a:rPr lang="en-US" sz="3200" dirty="0">
                <a:solidFill>
                  <a:srgbClr val="FFFF00"/>
                </a:solidFill>
                <a:effectLst>
                  <a:outerShdw blurRad="38100" dist="38100" dir="2700000" algn="tl">
                    <a:srgbClr val="FFFFFF"/>
                  </a:outerShdw>
                </a:effectLst>
              </a:rPr>
              <a:t> </a:t>
            </a:r>
            <a:r>
              <a:rPr lang="en-US" sz="3200" dirty="0">
                <a:solidFill>
                  <a:schemeClr val="tx1"/>
                </a:solidFill>
                <a:effectLst>
                  <a:outerShdw blurRad="38100" dist="38100" dir="2700000" algn="tl">
                    <a:srgbClr val="FFFFFF"/>
                  </a:outerShdw>
                </a:effectLst>
              </a:rPr>
              <a:t>educational backgrounds, coming up with </a:t>
            </a:r>
            <a:r>
              <a:rPr lang="en-US" sz="4800" i="1" u="sng" dirty="0">
                <a:solidFill>
                  <a:srgbClr val="FFFF00"/>
                </a:solidFill>
                <a:latin typeface="Chiller" pitchFamily="82" charset="0"/>
              </a:rPr>
              <a:t>similar</a:t>
            </a:r>
            <a:r>
              <a:rPr lang="en-US" sz="3200" dirty="0">
                <a:solidFill>
                  <a:srgbClr val="FFFF00"/>
                </a:solidFill>
                <a:effectLst>
                  <a:outerShdw blurRad="38100" dist="38100" dir="2700000" algn="tl">
                    <a:srgbClr val="FFFFFF"/>
                  </a:outerShdw>
                </a:effectLst>
              </a:rPr>
              <a:t> </a:t>
            </a:r>
            <a:r>
              <a:rPr lang="en-US" sz="3200" dirty="0">
                <a:solidFill>
                  <a:schemeClr val="tx1"/>
                </a:solidFill>
                <a:effectLst>
                  <a:outerShdw blurRad="38100" dist="38100" dir="2700000" algn="tl">
                    <a:srgbClr val="FFFFFF"/>
                  </a:outerShdw>
                </a:effectLst>
              </a:rPr>
              <a:t>ideas, producing </a:t>
            </a:r>
            <a:r>
              <a:rPr lang="en-US" sz="4800" i="1" u="sng" dirty="0">
                <a:solidFill>
                  <a:srgbClr val="FFFF00"/>
                </a:solidFill>
                <a:latin typeface="Chiller" pitchFamily="82" charset="0"/>
              </a:rPr>
              <a:t>similar</a:t>
            </a:r>
            <a:r>
              <a:rPr lang="en-US" sz="3200" dirty="0">
                <a:solidFill>
                  <a:srgbClr val="FFFF00"/>
                </a:solidFill>
                <a:effectLst>
                  <a:outerShdw blurRad="38100" dist="38100" dir="2700000" algn="tl">
                    <a:srgbClr val="FFFFFF"/>
                  </a:outerShdw>
                </a:effectLst>
              </a:rPr>
              <a:t> </a:t>
            </a:r>
            <a:r>
              <a:rPr lang="en-US" sz="3200" dirty="0">
                <a:solidFill>
                  <a:schemeClr val="tx1"/>
                </a:solidFill>
                <a:effectLst>
                  <a:outerShdw blurRad="38100" dist="38100" dir="2700000" algn="tl">
                    <a:srgbClr val="FFFFFF"/>
                  </a:outerShdw>
                </a:effectLst>
              </a:rPr>
              <a:t>things, with </a:t>
            </a:r>
            <a:r>
              <a:rPr lang="en-US" sz="4800" i="1" u="sng" dirty="0">
                <a:solidFill>
                  <a:srgbClr val="FFFF00"/>
                </a:solidFill>
                <a:latin typeface="Chiller" pitchFamily="82" charset="0"/>
              </a:rPr>
              <a:t>similar</a:t>
            </a:r>
            <a:r>
              <a:rPr lang="en-US" sz="3200" dirty="0">
                <a:solidFill>
                  <a:srgbClr val="FFFF00"/>
                </a:solidFill>
                <a:effectLst>
                  <a:outerShdw blurRad="38100" dist="38100" dir="2700000" algn="tl">
                    <a:srgbClr val="FFFFFF"/>
                  </a:outerShdw>
                </a:effectLst>
              </a:rPr>
              <a:t> </a:t>
            </a:r>
            <a:r>
              <a:rPr lang="en-US" sz="3200" dirty="0">
                <a:solidFill>
                  <a:schemeClr val="tx1"/>
                </a:solidFill>
                <a:effectLst>
                  <a:outerShdw blurRad="38100" dist="38100" dir="2700000" algn="tl">
                    <a:srgbClr val="FFFFFF"/>
                  </a:outerShdw>
                </a:effectLst>
              </a:rPr>
              <a:t>prices and </a:t>
            </a:r>
            <a:r>
              <a:rPr lang="en-US" sz="4800" i="1" u="sng" dirty="0">
                <a:solidFill>
                  <a:srgbClr val="FFFF00"/>
                </a:solidFill>
                <a:latin typeface="Chiller" pitchFamily="82" charset="0"/>
              </a:rPr>
              <a:t>similar</a:t>
            </a:r>
            <a:r>
              <a:rPr lang="en-US" sz="3200" dirty="0">
                <a:solidFill>
                  <a:srgbClr val="FFFF00"/>
                </a:solidFill>
                <a:effectLst>
                  <a:outerShdw blurRad="38100" dist="38100" dir="2700000" algn="tl">
                    <a:srgbClr val="FFFFFF"/>
                  </a:outerShdw>
                </a:effectLst>
              </a:rPr>
              <a:t> </a:t>
            </a:r>
            <a:r>
              <a:rPr lang="en-US" sz="3200" dirty="0">
                <a:solidFill>
                  <a:schemeClr val="tx1"/>
                </a:solidFill>
                <a:effectLst>
                  <a:outerShdw blurRad="38100" dist="38100" dir="2700000" algn="tl">
                    <a:srgbClr val="FFFFFF"/>
                  </a:outerShdw>
                </a:effectLst>
              </a:rPr>
              <a:t>quality.”</a:t>
            </a:r>
          </a:p>
        </p:txBody>
      </p:sp>
      <p:sp>
        <p:nvSpPr>
          <p:cNvPr id="881667" name="Rectangle 3"/>
          <p:cNvSpPr>
            <a:spLocks noChangeArrowheads="1"/>
          </p:cNvSpPr>
          <p:nvPr/>
        </p:nvSpPr>
        <p:spPr bwMode="auto">
          <a:xfrm>
            <a:off x="2554288" y="6477000"/>
            <a:ext cx="6588125" cy="336550"/>
          </a:xfrm>
          <a:prstGeom prst="rect">
            <a:avLst/>
          </a:prstGeom>
          <a:noFill/>
          <a:ln w="9525">
            <a:noFill/>
            <a:miter lim="800000"/>
            <a:headEnd/>
            <a:tailEnd/>
          </a:ln>
          <a:effectLst/>
        </p:spPr>
        <p:txBody>
          <a:bodyPr wrap="none">
            <a:prstTxWarp prst="textNoShape">
              <a:avLst/>
            </a:prstTxWarp>
            <a:spAutoFit/>
          </a:bodyPr>
          <a:lstStyle/>
          <a:p>
            <a:pPr>
              <a:defRPr/>
            </a:pPr>
            <a:r>
              <a:rPr lang="en-US" sz="1600" b="1" i="1" u="sng">
                <a:effectLst>
                  <a:outerShdw blurRad="38100" dist="38100" dir="2700000" algn="tl">
                    <a:srgbClr val="FFFFFF"/>
                  </a:outerShdw>
                </a:effectLst>
                <a:latin typeface="Verdana" pitchFamily="-106" charset="0"/>
                <a:ea typeface="ＭＳ Ｐゴシック" pitchFamily="-106" charset="-128"/>
                <a:cs typeface="ＭＳ Ｐゴシック" pitchFamily="-106" charset="-128"/>
              </a:rPr>
              <a:t>Kjell Nordstr</a:t>
            </a:r>
            <a:r>
              <a:rPr lang="en-US" sz="1600" b="1" i="1" u="sng">
                <a:effectLst>
                  <a:outerShdw blurRad="38100" dist="38100" dir="2700000" algn="tl">
                    <a:srgbClr val="FFFFFF"/>
                  </a:outerShdw>
                </a:effectLst>
                <a:latin typeface="Verdana" pitchFamily="-106" charset="0"/>
                <a:ea typeface="Arial" pitchFamily="-106" charset="0"/>
                <a:cs typeface="Arial" pitchFamily="-106" charset="0"/>
              </a:rPr>
              <a:t>ö</a:t>
            </a:r>
            <a:r>
              <a:rPr lang="en-US" sz="1600" b="1" i="1" u="sng">
                <a:effectLst>
                  <a:outerShdw blurRad="38100" dist="38100" dir="2700000" algn="tl">
                    <a:srgbClr val="FFFFFF"/>
                  </a:outerShdw>
                </a:effectLst>
                <a:latin typeface="Verdana" pitchFamily="-106" charset="0"/>
                <a:ea typeface="ＭＳ Ｐゴシック" pitchFamily="-106" charset="-128"/>
                <a:cs typeface="ＭＳ Ｐゴシック" pitchFamily="-106" charset="-128"/>
              </a:rPr>
              <a:t>m and Jonas Ridderstr</a:t>
            </a:r>
            <a:r>
              <a:rPr lang="en-US" sz="1600" b="1" i="1" u="sng">
                <a:effectLst>
                  <a:outerShdw blurRad="38100" dist="38100" dir="2700000" algn="tl">
                    <a:srgbClr val="FFFFFF"/>
                  </a:outerShdw>
                </a:effectLst>
                <a:latin typeface="Verdana" pitchFamily="-106" charset="0"/>
                <a:ea typeface="Arial" pitchFamily="-106" charset="0"/>
                <a:cs typeface="Arial" pitchFamily="-106" charset="0"/>
              </a:rPr>
              <a:t>å</a:t>
            </a:r>
            <a:r>
              <a:rPr lang="en-US" sz="1600" b="1" i="1" u="sng">
                <a:effectLst>
                  <a:outerShdw blurRad="38100" dist="38100" dir="2700000" algn="tl">
                    <a:srgbClr val="FFFFFF"/>
                  </a:outerShdw>
                </a:effectLst>
                <a:latin typeface="Verdana" pitchFamily="-106" charset="0"/>
                <a:ea typeface="ＭＳ Ｐゴシック" pitchFamily="-106" charset="-128"/>
                <a:cs typeface="ＭＳ Ｐゴシック" pitchFamily="-106" charset="-128"/>
              </a:rPr>
              <a:t>le, Funky Business</a:t>
            </a:r>
          </a:p>
        </p:txBody>
      </p:sp>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40000"/>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609600" y="2209800"/>
            <a:ext cx="7924800" cy="2362200"/>
          </a:xfrm>
        </p:spPr>
        <p:txBody>
          <a:bodyPr/>
          <a:lstStyle/>
          <a:p>
            <a:pPr>
              <a:defRPr/>
            </a:pPr>
            <a:r>
              <a:rPr lang="en-US" sz="5400" dirty="0">
                <a:solidFill>
                  <a:srgbClr val="FFFF00"/>
                </a:solidFill>
                <a:effectLst>
                  <a:outerShdw blurRad="38100" dist="38100" dir="2700000" algn="tl">
                    <a:srgbClr val="FFFFFF"/>
                  </a:outerShdw>
                </a:effectLst>
                <a:latin typeface="Geneva" pitchFamily="-106" charset="0"/>
              </a:rPr>
              <a:t>“The short road </a:t>
            </a:r>
            <a:br>
              <a:rPr lang="en-US" sz="5400" dirty="0">
                <a:solidFill>
                  <a:srgbClr val="FFFF00"/>
                </a:solidFill>
                <a:effectLst>
                  <a:outerShdw blurRad="38100" dist="38100" dir="2700000" algn="tl">
                    <a:srgbClr val="FFFFFF"/>
                  </a:outerShdw>
                </a:effectLst>
                <a:latin typeface="Geneva" pitchFamily="-106" charset="0"/>
              </a:rPr>
            </a:br>
            <a:r>
              <a:rPr lang="en-US" sz="5400" dirty="0">
                <a:solidFill>
                  <a:srgbClr val="FFFF00"/>
                </a:solidFill>
                <a:effectLst>
                  <a:outerShdw blurRad="38100" dist="38100" dir="2700000" algn="tl">
                    <a:srgbClr val="FFFFFF"/>
                  </a:outerShdw>
                </a:effectLst>
                <a:latin typeface="Geneva" pitchFamily="-106" charset="0"/>
              </a:rPr>
              <a:t>to ruin is to </a:t>
            </a:r>
            <a:r>
              <a:rPr lang="en-US" sz="6600" i="1" dirty="0">
                <a:solidFill>
                  <a:srgbClr val="61F0FF"/>
                </a:solidFill>
                <a:effectLst>
                  <a:outerShdw blurRad="38100" dist="38100" dir="2700000" algn="tl">
                    <a:srgbClr val="FFFFFF"/>
                  </a:outerShdw>
                </a:effectLst>
                <a:latin typeface="Geneva" pitchFamily="-106" charset="0"/>
              </a:rPr>
              <a:t>emulate</a:t>
            </a:r>
            <a:r>
              <a:rPr lang="en-US" sz="5400" dirty="0">
                <a:solidFill>
                  <a:srgbClr val="61F0FF"/>
                </a:solidFill>
                <a:effectLst>
                  <a:outerShdw blurRad="38100" dist="38100" dir="2700000" algn="tl">
                    <a:srgbClr val="FFFFFF"/>
                  </a:outerShdw>
                </a:effectLst>
                <a:latin typeface="Geneva" pitchFamily="-106" charset="0"/>
              </a:rPr>
              <a:t> </a:t>
            </a:r>
            <a:r>
              <a:rPr lang="en-US" sz="5400" dirty="0">
                <a:solidFill>
                  <a:srgbClr val="FFFF00"/>
                </a:solidFill>
                <a:effectLst>
                  <a:outerShdw blurRad="38100" dist="38100" dir="2700000" algn="tl">
                    <a:srgbClr val="FFFFFF"/>
                  </a:outerShdw>
                </a:effectLst>
                <a:latin typeface="Geneva" pitchFamily="-106" charset="0"/>
              </a:rPr>
              <a:t>the methods of your adversary.”</a:t>
            </a:r>
            <a:r>
              <a:rPr lang="en-US" sz="6000" dirty="0">
                <a:solidFill>
                  <a:srgbClr val="FFFF00"/>
                </a:solidFill>
                <a:effectLst>
                  <a:outerShdw blurRad="38100" dist="38100" dir="2700000" algn="tl">
                    <a:srgbClr val="FFFFFF"/>
                  </a:outerShdw>
                </a:effectLst>
                <a:latin typeface="Geneva" pitchFamily="-106" charset="0"/>
              </a:rPr>
              <a:t> </a:t>
            </a:r>
            <a:endParaRPr lang="en-US" sz="1800" dirty="0">
              <a:solidFill>
                <a:srgbClr val="FFFF00"/>
              </a:solidFill>
              <a:effectLst>
                <a:outerShdw blurRad="38100" dist="38100" dir="2700000" algn="tl">
                  <a:srgbClr val="FFFFFF"/>
                </a:outerShdw>
              </a:effectLst>
              <a:latin typeface="Geneva" pitchFamily="-106" charset="0"/>
              <a:ea typeface="Arial" pitchFamily="-106" charset="0"/>
              <a:cs typeface="Arial" pitchFamily="-106" charset="0"/>
            </a:endParaRPr>
          </a:p>
        </p:txBody>
      </p:sp>
      <p:sp>
        <p:nvSpPr>
          <p:cNvPr id="887811" name="Rectangle 3"/>
          <p:cNvSpPr>
            <a:spLocks noChangeArrowheads="1"/>
          </p:cNvSpPr>
          <p:nvPr/>
        </p:nvSpPr>
        <p:spPr bwMode="auto">
          <a:xfrm>
            <a:off x="6938963" y="6521450"/>
            <a:ext cx="2281237" cy="338138"/>
          </a:xfrm>
          <a:prstGeom prst="rect">
            <a:avLst/>
          </a:prstGeom>
          <a:noFill/>
          <a:ln w="9525">
            <a:noFill/>
            <a:miter lim="800000"/>
            <a:headEnd/>
            <a:tailEnd/>
          </a:ln>
          <a:effectLst/>
        </p:spPr>
        <p:txBody>
          <a:bodyPr wrap="none">
            <a:prstTxWarp prst="textNoShape">
              <a:avLst/>
            </a:prstTxWarp>
            <a:spAutoFit/>
          </a:bodyPr>
          <a:lstStyle/>
          <a:p>
            <a:pPr>
              <a:defRPr/>
            </a:pPr>
            <a:r>
              <a:rPr lang="en-US" sz="1600" b="1" i="1" u="sng">
                <a:effectLst>
                  <a:outerShdw blurRad="38100" dist="38100" dir="2700000" algn="tl">
                    <a:srgbClr val="808080"/>
                  </a:outerShdw>
                </a:effectLst>
                <a:latin typeface="Verdana" pitchFamily="-106" charset="0"/>
                <a:ea typeface="Arial" pitchFamily="-106" charset="0"/>
                <a:cs typeface="Arial" pitchFamily="-106" charset="0"/>
              </a:rPr>
              <a:t>Winston Churchill</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Custom 6">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F9FF0B"/>
      </a:hlink>
      <a:folHlink>
        <a:srgbClr val="F8CE8A"/>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390FF"/>
      </a:hlink>
      <a:folHlink>
        <a:srgbClr val="B2B2B2"/>
      </a:folHlink>
    </a:clrScheme>
    <a:fontScheme name="Blank Presentation">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390FF"/>
      </a:hlink>
      <a:folHlink>
        <a:srgbClr val="B2B2B2"/>
      </a:folHlink>
    </a:clrScheme>
    <a:fontScheme name="Blank Presentation">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14141"/>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4000" b="0" i="0" u="none" strike="noStrike" cap="none" normalizeH="0" baseline="0" smtClean="0">
            <a:ln>
              <a:noFill/>
            </a:ln>
            <a:solidFill>
              <a:schemeClr val="bg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390FF"/>
      </a:hlink>
      <a:folHlink>
        <a:srgbClr val="B2B2B2"/>
      </a:folHlink>
    </a:clrScheme>
    <a:fontScheme name="Blank Presentation">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jfiatech.ppt_1">
  <a:themeElements>
    <a:clrScheme name="rjfiatech.ppt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jfiatech.ppt_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jfiatech.ppt_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jfiatech.ppt_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jfiatech.ppt_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jfiatech.ppt_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jfiatech.ppt_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jfiatech.ppt_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jfiatech.ppt_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Black"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Black" pitchFamily="-111"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72FC8"/>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33300"/>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33300"/>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72FC8"/>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33300"/>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333300"/>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B3040E"/>
    </a:hlink>
    <a:folHlink>
      <a:srgbClr val="CFDBFD"/>
    </a:folHlink>
  </a:clrScheme>
</a:themeOverride>
</file>

<file path=ppt/theme/themeOverride2.xml><?xml version="1.0" encoding="utf-8"?>
<a:themeOverride xmlns:a="http://schemas.openxmlformats.org/drawingml/2006/main">
  <a:clrScheme name="">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B3040E"/>
    </a:hlink>
    <a:folHlink>
      <a:srgbClr val="CFDBFD"/>
    </a:folHlink>
  </a:clrScheme>
</a:themeOverride>
</file>

<file path=ppt/theme/themeOverride3.xml><?xml version="1.0" encoding="utf-8"?>
<a:themeOverride xmlns:a="http://schemas.openxmlformats.org/drawingml/2006/main">
  <a:clrScheme name="">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B3040E"/>
    </a:hlink>
    <a:folHlink>
      <a:srgbClr val="CFDBFD"/>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11A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otalTime>4750</TotalTime>
  <Words>9416</Words>
  <Application>Microsoft Macintosh PowerPoint</Application>
  <PresentationFormat>On-screen Show (4:3)</PresentationFormat>
  <Paragraphs>1238</Paragraphs>
  <Slides>272</Slides>
  <Notes>230</Notes>
  <HiddenSlides>0</HiddenSlides>
  <MMClips>5</MMClips>
  <ScaleCrop>false</ScaleCrop>
  <HeadingPairs>
    <vt:vector size="4" baseType="variant">
      <vt:variant>
        <vt:lpstr>Design Template</vt:lpstr>
      </vt:variant>
      <vt:variant>
        <vt:i4>11</vt:i4>
      </vt:variant>
      <vt:variant>
        <vt:lpstr>Slide Titles</vt:lpstr>
      </vt:variant>
      <vt:variant>
        <vt:i4>272</vt:i4>
      </vt:variant>
    </vt:vector>
  </HeadingPairs>
  <TitlesOfParts>
    <vt:vector size="283" baseType="lpstr">
      <vt:lpstr>Blank Presentation</vt:lpstr>
      <vt:lpstr>1_Blank Presentation</vt:lpstr>
      <vt:lpstr>2_Blank Presentation</vt:lpstr>
      <vt:lpstr>Office Theme</vt:lpstr>
      <vt:lpstr>rjfiatech.ppt_1</vt:lpstr>
      <vt:lpstr>Default Design</vt:lpstr>
      <vt:lpstr>1_Default Design</vt:lpstr>
      <vt:lpstr>3_Blank Presentation</vt:lpstr>
      <vt:lpstr>4_Blank Presentation</vt:lpstr>
      <vt:lpstr>5_Blank Presentation</vt:lpstr>
      <vt:lpstr>6_Blank Presentation</vt:lpstr>
      <vt:lpstr>This presentation is best seen as a slide show…</vt:lpstr>
      <vt:lpstr>Managing the Creative Process for Innovation: An Interactive Workshop</vt:lpstr>
      <vt:lpstr>HOWDY!</vt:lpstr>
      <vt:lpstr>For the first time, research shows that American creativity is declining: in our children within our schools, in students within our universities, and in adults within our organizations in the public and private sectors… </vt:lpstr>
      <vt:lpstr>Are you creative?</vt:lpstr>
      <vt:lpstr>Slide 6</vt:lpstr>
      <vt:lpstr>Two disclaimers before we start…</vt:lpstr>
      <vt:lpstr>This workshop will be like drinking from a fire hose…</vt:lpstr>
      <vt:lpstr>…And like riding a rollercoaster…</vt:lpstr>
      <vt:lpstr>So, let’s start…  GO!... SET… READY… </vt:lpstr>
      <vt:lpstr>Would you like to fly?</vt:lpstr>
      <vt:lpstr>The Broad Context and Challenges for Creativity</vt:lpstr>
      <vt:lpstr>Slide 13</vt:lpstr>
      <vt:lpstr>Slide 14</vt:lpstr>
      <vt:lpstr>Slide 15</vt:lpstr>
      <vt:lpstr>Slide 16</vt:lpstr>
      <vt:lpstr>Slide 17</vt:lpstr>
      <vt:lpstr>So a good starting point for CREATIVITY is that we must be aware, and when necessary, follow a paradigm of pluridisciplinarity…</vt:lpstr>
      <vt:lpstr>Slide 19</vt:lpstr>
      <vt:lpstr>Slide 20</vt:lpstr>
      <vt:lpstr>Disciplinarity (cont.)</vt:lpstr>
      <vt:lpstr>Slide 22</vt:lpstr>
      <vt:lpstr>Pluridisciplinarity (cont.)</vt:lpstr>
      <vt:lpstr>Slide 24</vt:lpstr>
      <vt:lpstr>Multidisciplinarity (cont.)</vt:lpstr>
      <vt:lpstr>Slide 26</vt:lpstr>
      <vt:lpstr>Interdisciplinarity (cont.)</vt:lpstr>
      <vt:lpstr>Slide 28</vt:lpstr>
      <vt:lpstr>Crossdisciplinarity (cont.)</vt:lpstr>
      <vt:lpstr>Slide 30</vt:lpstr>
      <vt:lpstr>Transdisciplinarity (cont.)</vt:lpstr>
      <vt:lpstr>Transdisciplinarity (cont.)</vt:lpstr>
      <vt:lpstr>Slide 33</vt:lpstr>
      <vt:lpstr>A second starting point for CREATIVITY is that we must always keep a focus on the future…</vt:lpstr>
      <vt:lpstr>So, what is in the horizon for all of us?</vt:lpstr>
      <vt:lpstr>Slide 36</vt:lpstr>
      <vt:lpstr>Slide 37</vt:lpstr>
      <vt:lpstr>We need to remember that the Future arrives every second as today’s reality, and it does not have “Mute,” “Pause,” “Stop,” “Rewind,” “Fast Forward,” “Eject,” or “Reset” buttons….</vt:lpstr>
      <vt:lpstr>In facing the future, we need to start with a dose of reality…</vt:lpstr>
      <vt:lpstr>Slide 40</vt:lpstr>
      <vt:lpstr>Slide 41</vt:lpstr>
      <vt:lpstr>These realities have brought us to continuous inflection point in the curves of evolution of our personal and professional lives, and of the organizations within we live…</vt:lpstr>
      <vt:lpstr>Slide 43</vt:lpstr>
      <vt:lpstr>… and as a result, we are constantly having to make choices …</vt:lpstr>
      <vt:lpstr>Slide 45</vt:lpstr>
      <vt:lpstr>Slide 46</vt:lpstr>
      <vt:lpstr>Slide 47</vt:lpstr>
      <vt:lpstr>Slide 48</vt:lpstr>
      <vt:lpstr>Slide 49</vt:lpstr>
      <vt:lpstr>The choices WE all have are simple:</vt:lpstr>
      <vt:lpstr>The choices WE all have are simple:</vt:lpstr>
      <vt:lpstr>The choices WE all have are simple:</vt:lpstr>
      <vt:lpstr>The choices WE all have are simple:</vt:lpstr>
      <vt:lpstr>So, to face the future, we need to be…</vt:lpstr>
      <vt:lpstr>Slide 55</vt:lpstr>
      <vt:lpstr>Slide 56</vt:lpstr>
      <vt:lpstr>But, in doing so, we face serious challenges…</vt:lpstr>
      <vt:lpstr>The world is changing fast…</vt:lpstr>
      <vt:lpstr>Reducing the history of the earth into 365 days</vt:lpstr>
      <vt:lpstr>January 1st The earth is a boiling forming ball of fire!</vt:lpstr>
      <vt:lpstr>April 1st First life forms! Oxygen begins to appear!</vt:lpstr>
      <vt:lpstr>October 31st Oxygen level reaches 20%!</vt:lpstr>
      <vt:lpstr>November 2nd First sexual response in life forms!</vt:lpstr>
      <vt:lpstr>November 3rd Fish appear on the scene!</vt:lpstr>
      <vt:lpstr>November 13th Insects appear on the scene!</vt:lpstr>
      <vt:lpstr>December 15th Dinosaurs appeared!</vt:lpstr>
      <vt:lpstr>December 26th Dinosaurs Disappeared!</vt:lpstr>
      <vt:lpstr>December 31st 3 minutes before midnight human beings appeared!</vt:lpstr>
      <vt:lpstr>December 31st One minute before midnight farming appears!</vt:lpstr>
      <vt:lpstr>December 31st One second before midnight the steam engine is invented!</vt:lpstr>
      <vt:lpstr>Your life span is approximately 2/3 of a second!</vt:lpstr>
      <vt:lpstr>… and in addition, the world is facing a new reality, and serious complex challenges...</vt:lpstr>
      <vt:lpstr>Millennium Development Goals...</vt:lpstr>
      <vt:lpstr>Slide 74</vt:lpstr>
      <vt:lpstr>15 Global Challenges for Humanity...</vt:lpstr>
      <vt:lpstr>Slide 76</vt:lpstr>
      <vt:lpstr>The Grand Challenges for Engineering...</vt:lpstr>
      <vt:lpstr>Slide 78</vt:lpstr>
      <vt:lpstr>The 2030 Challenge to the Architecture and Building Community...</vt:lpstr>
      <vt:lpstr>The 2030 Challenge Targets</vt:lpstr>
      <vt:lpstr>Doomsday Scenarios...</vt:lpstr>
      <vt:lpstr>Slide 82</vt:lpstr>
      <vt:lpstr>Stark Realities...</vt:lpstr>
      <vt:lpstr>Slide 84</vt:lpstr>
      <vt:lpstr>And to complicate things more...</vt:lpstr>
      <vt:lpstr>We live in an age of transition…</vt:lpstr>
      <vt:lpstr>In the history of human civilization, there have been only three waves of Transformation! </vt:lpstr>
      <vt:lpstr>We are now moving to the fourth wave: </vt:lpstr>
      <vt:lpstr>Slide 89</vt:lpstr>
      <vt:lpstr>… And we live in an age of change…</vt:lpstr>
      <vt:lpstr>Slide 91</vt:lpstr>
      <vt:lpstr>“It is not the strongest of the species that survives, nor the most intelligent, but the   one most responsive  to change.”</vt:lpstr>
      <vt:lpstr>    “If you don’t like change, you’re going to like irrelevance even less.”</vt:lpstr>
      <vt:lpstr>But, why change...?</vt:lpstr>
      <vt:lpstr>There’s nothing permanent except change!</vt:lpstr>
      <vt:lpstr>Change is hardest on those caught by surprise!</vt:lpstr>
      <vt:lpstr>We live in a surplus society...</vt:lpstr>
      <vt:lpstr>“The ‘surplus society’ has a surplus of similar companies, employing similar people, with similar educational backgrounds, coming up with similar ideas, producing similar things, with similar prices and similar quality.”</vt:lpstr>
      <vt:lpstr>“The short road  to ruin is to emulate the methods of your adversary.” </vt:lpstr>
      <vt:lpstr>“To grow, companies need to break out of a vicious cycle of competitive benchmarking and imitation.” </vt:lpstr>
      <vt:lpstr>“Beware of the tyranny of making Small  Changes to Small Things. Rather, make Big Changes to Big Things.”  </vt:lpstr>
      <vt:lpstr>Slide 102</vt:lpstr>
      <vt:lpstr>So, what can we do about this?</vt:lpstr>
      <vt:lpstr>We can start by answering four fundamental questions…</vt:lpstr>
      <vt:lpstr>So, let’s start with the first question...</vt:lpstr>
      <vt:lpstr>What are some of the key inhibitors, obstacles, and barriers to creativity and innovation, and what can be done about them?</vt:lpstr>
      <vt:lpstr>Slide 107</vt:lpstr>
      <vt:lpstr>Creativity</vt:lpstr>
      <vt:lpstr>Slide 109</vt:lpstr>
      <vt:lpstr> Creativity is part of every area of our lives...   And all areas of life have the potential to be creative experiences... </vt:lpstr>
      <vt:lpstr>The Creative Process</vt:lpstr>
      <vt:lpstr> Creativity isn't just about art and craft. </vt:lpstr>
      <vt:lpstr>Slide 113</vt:lpstr>
      <vt:lpstr>Slide 114</vt:lpstr>
      <vt:lpstr> Creativity changes people and things.</vt:lpstr>
      <vt:lpstr> Creativity changes people and things.</vt:lpstr>
      <vt:lpstr>Innovation</vt:lpstr>
      <vt:lpstr>Why innovation?</vt:lpstr>
      <vt:lpstr>Why Innovation?</vt:lpstr>
      <vt:lpstr>Why innovation?</vt:lpstr>
      <vt:lpstr>Why innovation?</vt:lpstr>
      <vt:lpstr>A Definition of Innovation</vt:lpstr>
      <vt:lpstr>The nature of innovation is changing…</vt:lpstr>
      <vt:lpstr>Current practice often carries consequences that destroy much of the life cycle value…</vt:lpstr>
      <vt:lpstr>Integrated Innovation Through planning and completion of the overall life cycle of the contribution…</vt:lpstr>
      <vt:lpstr>Innovation can be used to: Answer questions... Solve problems... Satisfy needs... Realize opportunities... Fulfill aspirations...</vt:lpstr>
      <vt:lpstr>Encouragement for Those Who Dream</vt:lpstr>
      <vt:lpstr>The problem is that we kill ideas, without giving them a chance…</vt:lpstr>
      <vt:lpstr>Have you ever...?</vt:lpstr>
      <vt:lpstr>Slide 130</vt:lpstr>
      <vt:lpstr>Then you are...</vt:lpstr>
      <vt:lpstr>GUILTY!</vt:lpstr>
      <vt:lpstr>Slide 133</vt:lpstr>
      <vt:lpstr>Slide 134</vt:lpstr>
      <vt:lpstr>In addition, let’s take a look at...</vt:lpstr>
      <vt:lpstr>Innovation Killers within organizations,   and  10 Practical Steps to foster, nourish, and protect innovation......</vt:lpstr>
      <vt:lpstr>Killer 1: Not creating a culture that supports innovation...</vt:lpstr>
      <vt:lpstr>Step 1:  Remove fear from your organization.</vt:lpstr>
      <vt:lpstr>Killer 2: Not getting buy-in and ownership  from business unit managers</vt:lpstr>
      <vt:lpstr>Step 2:  Make innovation part of the performance review system for everyone.</vt:lpstr>
      <vt:lpstr>Killer 3: Not having a widely understood, system-wide process</vt:lpstr>
      <vt:lpstr>Step 3:  Document the innovation process and make sure everyone understands it, as well as his or her role in it.</vt:lpstr>
      <vt:lpstr>Killer 4: Not allocating resources to the process</vt:lpstr>
      <vt:lpstr>Step 4:  Build in enough looseness into the system for people to explore new possibilities and collaborate with others inside and outside the organization.</vt:lpstr>
      <vt:lpstr>Killer 5: Not tying projects to company strategy</vt:lpstr>
      <vt:lpstr>Step 5:  Make sure that everyone understands the corporate strategy, and that all innovation efforts are aligned with it. </vt:lpstr>
      <vt:lpstr>Killer 6: Not spending enough time and energy on the fuzzy front-end</vt:lpstr>
      <vt:lpstr>Step 6:  Teach people to scan the environment for new trends, technologies and changes in customer mindsets.</vt:lpstr>
      <vt:lpstr>SO, CONSTANTLY ASK:  Bugs, Rants, and Raves: What BOTHERS you...? What do you HATE...? What do you LOVE?   Genie Wishes, Magic Wands, and Crystal Balls:  What would you WISH for if...? What would you CHANGE if...? What IF...?</vt:lpstr>
      <vt:lpstr>Killer 7: Not building sufficient diversity  into the process</vt:lpstr>
      <vt:lpstr>Step 7:  Teach people the critical importance of  diversity of thinking styles, experience, perspectives and expertise. </vt:lpstr>
      <vt:lpstr>Killer 8: Not developing criteria and metrics  in advance</vt:lpstr>
      <vt:lpstr>Step 8:  Spend upfront the time necessary to develop market and success-related parameters that will take you into the future. </vt:lpstr>
      <vt:lpstr>Killer 9: Not  training and coaching  innovation teams</vt:lpstr>
      <vt:lpstr>Step 9:  Provide enough facilitation, training, and coaching so that when people are working on an innovation team, they can be successful.</vt:lpstr>
      <vt:lpstr>Slide 156</vt:lpstr>
      <vt:lpstr>Killer 10: Not having an idea management system</vt:lpstr>
      <vt:lpstr>Step 10:  Buy or develop an idea management system that captures ideas in a way that encourages people to build on and evaluate new possibilities.</vt:lpstr>
      <vt:lpstr>So, let’s continue with the second question...</vt:lpstr>
      <vt:lpstr>What roles do creative, provocative, convergent, divergent, and lateral thinking play in creativity and innovation?</vt:lpstr>
      <vt:lpstr>Slide 161</vt:lpstr>
      <vt:lpstr>Children, more naturally than adults, enter that ultimate state of creativity called flow,  in which total absorption can engender peak pleasure and creativity.</vt:lpstr>
      <vt:lpstr>Czikszentmihalyi conceptualizes heightened awareness as the “flow”. He states that the clearest sign of flow is the experience of merging action and awareness.    When a person is “in flow”, they do not operate with the normal dualistic perspective.  They are aware of their actions, but not of the awareness itself.  The moment the awareness is split, in order to perceive, the flow is interrupted.</vt:lpstr>
      <vt:lpstr>Tension and Stress block creative thinking!</vt:lpstr>
      <vt:lpstr>In the act of creation,  the mind/body  is in rhythm and synchronized to create the whole.</vt:lpstr>
      <vt:lpstr>Do you trust your eyes?  Do you trust your brain?</vt:lpstr>
      <vt:lpstr>Slide 167</vt:lpstr>
      <vt:lpstr>Slide 168</vt:lpstr>
      <vt:lpstr>Slide 169</vt:lpstr>
      <vt:lpstr>“A person who never made a mistake never tried anything new.” Einstein</vt:lpstr>
      <vt:lpstr>Gardner’s Seven Intelligences (Gardner’s terms in brackets)</vt:lpstr>
      <vt:lpstr>Gardner’s Seven Intelligences (Gardner’s terms in brackets)</vt:lpstr>
      <vt:lpstr>Gardner’s Seven Intelligences (Gardner’s terms in brackets)</vt:lpstr>
      <vt:lpstr>Gardner’s Seven Intelligences (Gardner’s terms in brackets)</vt:lpstr>
      <vt:lpstr>Slide 175</vt:lpstr>
      <vt:lpstr>JANUSIAN THINKING  ...or the processes of the mind that discover the natural harmony in apparent opposites...</vt:lpstr>
      <vt:lpstr>The Janusian Creative Process</vt:lpstr>
      <vt:lpstr>Slide 178</vt:lpstr>
      <vt:lpstr>Slide 179</vt:lpstr>
      <vt:lpstr>Slide 180</vt:lpstr>
      <vt:lpstr>Slide 181</vt:lpstr>
      <vt:lpstr>What do you get when you combine...?</vt:lpstr>
      <vt:lpstr>What do you get when you combine...?</vt:lpstr>
      <vt:lpstr>Slide 184</vt:lpstr>
      <vt:lpstr>Slide 185</vt:lpstr>
      <vt:lpstr>Slide 186</vt:lpstr>
      <vt:lpstr>Slide 187</vt:lpstr>
      <vt:lpstr>Provocative Thinking</vt:lpstr>
      <vt:lpstr>Provocative Thinking</vt:lpstr>
      <vt:lpstr>Provocative Thinking</vt:lpstr>
      <vt:lpstr>Slide 191</vt:lpstr>
      <vt:lpstr>Slide 192</vt:lpstr>
      <vt:lpstr>Slide 193</vt:lpstr>
      <vt:lpstr>Slide 194</vt:lpstr>
      <vt:lpstr>Lateral Thinking</vt:lpstr>
      <vt:lpstr>Lateral Thinking</vt:lpstr>
      <vt:lpstr>Lateral Thinking</vt:lpstr>
      <vt:lpstr>Lateral Thinking</vt:lpstr>
      <vt:lpstr>So, now let’s continue with the third question...</vt:lpstr>
      <vt:lpstr>How do you assemble and develop high performance teams for creativity and innovation?</vt:lpstr>
      <vt:lpstr>“Success depends on both what you do and how you do it.”</vt:lpstr>
      <vt:lpstr>It “... is all about the roles people can play, the hats they can put on.”</vt:lpstr>
      <vt:lpstr>You need people that can Learn, Organize, Build...</vt:lpstr>
      <vt:lpstr>The 10 Faces of Innovation</vt:lpstr>
      <vt:lpstr>The Learning Personas:  The Anthropologist  The Experimenter  The Cross-Pollinator</vt:lpstr>
      <vt:lpstr>The Anthropologist</vt:lpstr>
      <vt:lpstr>The Experimenter</vt:lpstr>
      <vt:lpstr>The Cross-Pollinator</vt:lpstr>
      <vt:lpstr>The Organizing Personas:  The Hurdler   The Collaborator   The Director</vt:lpstr>
      <vt:lpstr>The Hurdler</vt:lpstr>
      <vt:lpstr>The Collaborator</vt:lpstr>
      <vt:lpstr>The Director</vt:lpstr>
      <vt:lpstr>The Building Personas:  The Experience Architect   The Set Designer   The Caregiver  The Storyteller</vt:lpstr>
      <vt:lpstr>The Experience Architect</vt:lpstr>
      <vt:lpstr>The Set Designer</vt:lpstr>
      <vt:lpstr>The Caregiver</vt:lpstr>
      <vt:lpstr>The Storyteller</vt:lpstr>
      <vt:lpstr>…And the Six Thinking Hats® they wear:   White (Neutrality) Yellow (Positive Judgment) Black (Negative judgment) Red (Feeling) Green (Creative thinking) Blue (Process control)</vt:lpstr>
      <vt:lpstr>White Hat – Neutrality</vt:lpstr>
      <vt:lpstr>Yellow Hat – Positive Judgment </vt:lpstr>
      <vt:lpstr>Black Hat – Negative Jugment </vt:lpstr>
      <vt:lpstr>Red Hat – Feeling </vt:lpstr>
      <vt:lpstr>Green Hat – Creative Thinking </vt:lpstr>
      <vt:lpstr>Blue Hat – Process Control </vt:lpstr>
      <vt:lpstr>It “... is all about the roles people can play, the hats they can put on.”</vt:lpstr>
      <vt:lpstr>Slide 226</vt:lpstr>
      <vt:lpstr>And in addition, you need to actually Build Your Team...</vt:lpstr>
      <vt:lpstr>Slide 228</vt:lpstr>
      <vt:lpstr>Slide 229</vt:lpstr>
      <vt:lpstr>Slide 230</vt:lpstr>
      <vt:lpstr>Slide 231</vt:lpstr>
      <vt:lpstr>And let’s conclude with the fourth question...</vt:lpstr>
      <vt:lpstr>What strategies, processes, tools, and resources are available for organizations and individuals in their pursuit of creativity and innovation?</vt:lpstr>
      <vt:lpstr>Slide 234</vt:lpstr>
      <vt:lpstr>Innovation requires an understanding that it also requires a process:   “Success depends on both what you do and how you do it.”</vt:lpstr>
      <vt:lpstr>Now, let’s take a look at a process called the “Deep Dive”... </vt:lpstr>
      <vt:lpstr>The IDEO Process</vt:lpstr>
      <vt:lpstr>The IDEO Process</vt:lpstr>
      <vt:lpstr>The IDEO Process</vt:lpstr>
      <vt:lpstr>The IDEO Process</vt:lpstr>
      <vt:lpstr>The IDEO Process</vt:lpstr>
      <vt:lpstr>The IDEO Process</vt:lpstr>
      <vt:lpstr>[Sidebar]</vt:lpstr>
      <vt:lpstr>The IDEO Process</vt:lpstr>
      <vt:lpstr>The IDEO Process</vt:lpstr>
      <vt:lpstr>The IDEO Process</vt:lpstr>
      <vt:lpstr>Phase I</vt:lpstr>
      <vt:lpstr>Phase I (cont.)</vt:lpstr>
      <vt:lpstr>Phase II</vt:lpstr>
      <vt:lpstr>Phase II (cont.)</vt:lpstr>
      <vt:lpstr>Phase II (cont.)</vt:lpstr>
      <vt:lpstr>Phase II (cont.)</vt:lpstr>
      <vt:lpstr>Phase II (cont.)</vt:lpstr>
      <vt:lpstr>Phase II (cont.)</vt:lpstr>
      <vt:lpstr>Phase III</vt:lpstr>
      <vt:lpstr>Phase III (cont.)</vt:lpstr>
      <vt:lpstr>Concluding Thoughts</vt:lpstr>
      <vt:lpstr>Three final little nuggets as final “food for thought”…</vt:lpstr>
      <vt:lpstr>First, the crab fisherman...</vt:lpstr>
      <vt:lpstr>He had two pails of crabs...</vt:lpstr>
      <vt:lpstr>In which pail would you like to be...?</vt:lpstr>
      <vt:lpstr>Second...</vt:lpstr>
      <vt:lpstr>“Every morning in Africa, a gazelle wakes up. It knows it must outrun the fastest lion or it will be killed. Every morning in Africa, a lion wakes up. It knows it must run faster than the slowest gazelle, or it will starve. It doesn’t matter whether you’re a lion or gazelle - when the sun comes up, you’d better be running.”</vt:lpstr>
      <vt:lpstr>Are you a Gazelle or a Lion...?</vt:lpstr>
      <vt:lpstr>Finally, let me conclude with a short story of an impressive naval fleet…</vt:lpstr>
      <vt:lpstr>Slide 266</vt:lpstr>
      <vt:lpstr>So, if you do not believe that the material discussed in this workshop will affect you in your professional career, or your organization, then all I can say is…</vt:lpstr>
      <vt:lpstr>Your Call…</vt:lpstr>
      <vt:lpstr>Slide 269</vt:lpstr>
      <vt:lpstr>Slide 270</vt:lpstr>
      <vt:lpstr>Thank you…</vt:lpstr>
      <vt:lpstr>============================================ Dr. Jorge A. Vanegas Dean Sandy and Bryan Mitchell Master Builder Endowed Chair Director, Center for Housing and Urban Development (CHUD), and Professor, Department of Architecture College of Architecture Texas A&amp;M University 3137 TAMU; Langford Building A, Suite 202 College Station, TX  77843-3137  College: Tel.: (979) 845-1222  •  Fax: (979) 845-4491 Email:  jvanegas@arch.tamu.edu URL:  http://www.arch.tamu.edu/  CHUD: Tel.: (979) 862-2370  •  Fax: (979) 862-3174 Email:  CHUD-Director@tamu.edu URL:  http://archone.tamu.edu/chud  Personal Email: jorge_vanegas@msn.com Skype Address: joalvapa ============================================</vt:lpstr>
    </vt:vector>
  </TitlesOfParts>
  <Company>Jorge Vanegas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Transdisciplinary-Based, Knowledge Creation Driven, and Design-Centered Foundation for Education for the 21st Century</dc:title>
  <dc:creator>Jorge Vanegas</dc:creator>
  <cp:lastModifiedBy>Jorge Vanegas</cp:lastModifiedBy>
  <cp:revision>301</cp:revision>
  <dcterms:created xsi:type="dcterms:W3CDTF">2010-09-05T17:43:15Z</dcterms:created>
  <dcterms:modified xsi:type="dcterms:W3CDTF">2010-09-05T17:46:58Z</dcterms:modified>
</cp:coreProperties>
</file>